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2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9.xml" ContentType="application/vnd.openxmlformats-officedocument.presentationml.notes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7.xml" ContentType="application/vnd.openxmlformats-officedocument.presentationml.slideLayout+xml"/>
  <Override PartName="/ppt/slides/slide7.xml" ContentType="application/vnd.openxmlformats-officedocument.presentationml.slide+xml"/>
  <Override PartName="/ppt/slides/slide21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s/slide1.xml" ContentType="application/vnd.openxmlformats-officedocument.presentationml.slide+xml"/>
  <Override PartName="/ppt/notesSlides/notesSlide14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3.xml" ContentType="application/vnd.openxmlformats-officedocument.presentationml.notesSlide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notesSlides/notesSlide17.xml" ContentType="application/vnd.openxmlformats-officedocument.presentationml.notesSlide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6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notesSlides/notesSlide12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27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</p:sldIdLst>
  <p:sldSz cx="12192000" cy="6858000"/>
  <p:notesSz cx="6858000" cy="9144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84" d="100"/>
          <a:sy n="84" d="100"/>
        </p:scale>
        <p:origin x="-600" y="-67"/>
      </p:cViewPr>
      <p:guideLst>
        <p:guide pos="2160" orient="horz"/>
        <p:guide pos="384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notesMaster" Target="notesMasters/notesMaster1.xml"/><Relationship Id="rId28" Type="http://schemas.openxmlformats.org/officeDocument/2006/relationships/presProps" Target="presProps.xml" /><Relationship Id="rId29" Type="http://schemas.openxmlformats.org/officeDocument/2006/relationships/tableStyles" Target="tableStyles.xml" /><Relationship Id="rId30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DF2A895-F51B-4C00-A62B-9EE9C86F7946}" type="datetimeFigureOut">
              <a:rPr lang="fr-FR"/>
              <a:t>20/12/2021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94DB5D2-F627-4FE4-AA4B-8CA425BA92F3}" type="slidenum">
              <a:rPr lang="fr-FR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 ftr="0" hdr="0" sldNum="1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 ?>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 ?>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 ?>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 ?>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 ?>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 ?>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 ?>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 ?>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 ?>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 ?>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 ?>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 ?>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 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 ?>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 ?>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 ?>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 ?>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 ?>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 ?>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A4F9DB6-BDE6-96AC-44F2-993C6B7F0C35}" type="slidenum">
              <a:rPr/>
              <a:t/>
            </a:fld>
            <a:endParaRPr/>
          </a:p>
        </p:txBody>
      </p:sp>
    </p:spTree>
  </p:cSld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4A55CF2-256D-44FD-9430-5B63A079CF51}" type="slidenum">
              <a:rPr lang="fr-FR" sz="1200" b="0" i="0" u="none" strike="noStrike" cap="none" spc="0">
                <a:ln>
                  <a:noFill/>
                </a:ln>
                <a:solidFill>
                  <a:prstClr val="black"/>
                </a:solidFill>
                <a:latin typeface="Calibri"/>
                <a:ea typeface="+mn-ea"/>
                <a:cs typeface="+mn-cs"/>
              </a:rPr>
              <a:t>10</a:t>
            </a:fld>
            <a:endParaRPr lang="fr-FR" sz="1200" b="0" i="0" u="none" strike="noStrike" cap="none" spc="0">
              <a:ln>
                <a:noFill/>
              </a:ln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4A55CF2-256D-44FD-9430-5B63A079CF51}" type="slidenum">
              <a:rPr lang="fr-FR" sz="1200" b="0" i="0" u="none" strike="noStrike" cap="none" spc="0">
                <a:ln>
                  <a:noFill/>
                </a:ln>
                <a:solidFill>
                  <a:prstClr val="black"/>
                </a:solidFill>
                <a:latin typeface="Calibri"/>
                <a:ea typeface="+mn-ea"/>
                <a:cs typeface="+mn-cs"/>
              </a:rPr>
              <a:t>11</a:t>
            </a:fld>
            <a:endParaRPr lang="fr-FR" sz="1200" b="0" i="0" u="none" strike="noStrike" cap="none" spc="0">
              <a:ln>
                <a:noFill/>
              </a:ln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FBB7A197-651B-13DE-D13A-2BE98F185269}" type="slidenum">
              <a:rPr/>
              <a:t/>
            </a:fld>
            <a:endParaRPr/>
          </a:p>
        </p:txBody>
      </p:sp>
    </p:spTree>
  </p:cSld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4A55CF2-256D-44FD-9430-5B63A079CF51}" type="slidenum">
              <a:rPr lang="fr-FR" sz="1200" b="0" i="0" u="none" strike="noStrike" cap="none" spc="0">
                <a:ln>
                  <a:noFill/>
                </a:ln>
                <a:solidFill>
                  <a:prstClr val="black"/>
                </a:solidFill>
                <a:latin typeface="Calibri"/>
                <a:ea typeface="+mn-ea"/>
                <a:cs typeface="+mn-cs"/>
              </a:rPr>
              <a:t>13</a:t>
            </a:fld>
            <a:endParaRPr lang="fr-FR" sz="1200" b="0" i="0" u="none" strike="noStrike" cap="none" spc="0">
              <a:ln>
                <a:noFill/>
              </a:ln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4A55CF2-256D-44FD-9430-5B63A079CF51}" type="slidenum">
              <a:rPr lang="fr-FR" sz="1200" b="0" i="0" u="none" strike="noStrike" cap="none" spc="0">
                <a:ln>
                  <a:noFill/>
                </a:ln>
                <a:solidFill>
                  <a:prstClr val="black"/>
                </a:solidFill>
                <a:latin typeface="Calibri"/>
                <a:ea typeface="+mn-ea"/>
                <a:cs typeface="+mn-cs"/>
              </a:rPr>
              <a:t>14</a:t>
            </a:fld>
            <a:endParaRPr lang="fr-FR" sz="1200" b="0" i="0" u="none" strike="noStrike" cap="none" spc="0">
              <a:ln>
                <a:noFill/>
              </a:ln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</p:cSld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70498DB-357D-38BA-87A8-1FC74FAE0F15}" type="slidenum">
              <a:rPr/>
              <a:t/>
            </a:fld>
            <a:endParaRPr/>
          </a:p>
        </p:txBody>
      </p:sp>
    </p:spTree>
  </p:cSld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4A55CF2-256D-44FD-9430-5B63A079CF51}" type="slidenum">
              <a:rPr lang="fr-FR" sz="1200" b="0" i="0" u="none" strike="noStrike" cap="none" spc="0">
                <a:ln>
                  <a:noFill/>
                </a:ln>
                <a:solidFill>
                  <a:prstClr val="black"/>
                </a:solidFill>
                <a:latin typeface="Calibri"/>
                <a:ea typeface="+mn-ea"/>
                <a:cs typeface="+mn-cs"/>
              </a:rPr>
              <a:t>16</a:t>
            </a:fld>
            <a:endParaRPr lang="fr-FR" sz="1200" b="0" i="0" u="none" strike="noStrike" cap="none" spc="0">
              <a:ln>
                <a:noFill/>
              </a:ln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</p:cSld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4A55CF2-256D-44FD-9430-5B63A079CF51}" type="slidenum">
              <a:rPr lang="fr-FR" sz="1200" b="0" i="0" u="none" strike="noStrike" cap="none" spc="0">
                <a:ln>
                  <a:noFill/>
                </a:ln>
                <a:solidFill>
                  <a:prstClr val="black"/>
                </a:solidFill>
                <a:latin typeface="Calibri"/>
                <a:ea typeface="+mn-ea"/>
                <a:cs typeface="+mn-cs"/>
              </a:rPr>
              <a:t>17</a:t>
            </a:fld>
            <a:endParaRPr lang="fr-FR" sz="1200" b="0" i="0" u="none" strike="noStrike" cap="none" spc="0">
              <a:ln>
                <a:noFill/>
              </a:ln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</p:cSld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4A55CF2-256D-44FD-9430-5B63A079CF51}" type="slidenum">
              <a:rPr lang="fr-FR" sz="1200" b="0" i="0" u="none" strike="noStrike" cap="none" spc="0">
                <a:ln>
                  <a:noFill/>
                </a:ln>
                <a:solidFill>
                  <a:prstClr val="black"/>
                </a:solidFill>
                <a:latin typeface="Calibri"/>
                <a:ea typeface="+mn-ea"/>
                <a:cs typeface="+mn-cs"/>
              </a:rPr>
              <a:t>18</a:t>
            </a:fld>
            <a:endParaRPr lang="fr-FR" sz="1200" b="0" i="0" u="none" strike="noStrike" cap="none" spc="0">
              <a:ln>
                <a:noFill/>
              </a:ln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</p:cSld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FC0BD977-BBCF-6417-D2AD-30ECCC5DC0AD}" type="slidenum">
              <a:rPr/>
              <a:t/>
            </a:fld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894DB5D2-F627-4FE4-AA4B-8CA425BA92F3}" type="slidenum">
              <a:rPr lang="fr-FR"/>
              <a:t>2</a:t>
            </a:fld>
            <a:endParaRPr lang="fr-FR"/>
          </a:p>
        </p:txBody>
      </p:sp>
    </p:spTree>
  </p:cSld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4A55CF2-256D-44FD-9430-5B63A079CF51}" type="slidenum">
              <a:rPr lang="fr-FR" sz="1200" b="0" i="0" u="none" strike="noStrike" cap="none" spc="0">
                <a:ln>
                  <a:noFill/>
                </a:ln>
                <a:solidFill>
                  <a:prstClr val="black"/>
                </a:solidFill>
                <a:latin typeface="Calibri"/>
                <a:ea typeface="+mn-ea"/>
                <a:cs typeface="+mn-cs"/>
              </a:rPr>
              <a:t>20</a:t>
            </a:fld>
            <a:endParaRPr lang="fr-FR" sz="1200" b="0" i="0" u="none" strike="noStrike" cap="none" spc="0">
              <a:ln>
                <a:noFill/>
              </a:ln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</p:cSld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4A55CF2-256D-44FD-9430-5B63A079CF51}" type="slidenum">
              <a:rPr lang="fr-FR" sz="1200" b="0" i="0" u="none" strike="noStrike" cap="none" spc="0">
                <a:ln>
                  <a:noFill/>
                </a:ln>
                <a:solidFill>
                  <a:prstClr val="black"/>
                </a:solidFill>
                <a:latin typeface="Calibri"/>
                <a:ea typeface="+mn-ea"/>
                <a:cs typeface="+mn-cs"/>
              </a:rPr>
              <a:t>21</a:t>
            </a:fld>
            <a:endParaRPr lang="fr-FR" sz="1200" b="0" i="0" u="none" strike="noStrike" cap="none" spc="0">
              <a:ln>
                <a:noFill/>
              </a:ln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</p:cSld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4309850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2133591176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578061873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330CE16-F2E9-771C-1ABA-CB46C5B95576}" type="slidenum">
              <a:rPr lang="fr-FR" sz="1200" b="0" i="0" u="none" strike="noStrike" cap="none" spc="0">
                <a:ln>
                  <a:noFill/>
                </a:ln>
                <a:solidFill>
                  <a:prstClr val="black"/>
                </a:solidFill>
                <a:latin typeface="Calibri"/>
                <a:ea typeface="Arial"/>
                <a:cs typeface="Arial"/>
              </a:rPr>
              <a:t/>
            </a:fld>
            <a:endParaRPr lang="fr-FR" sz="1200" b="0" i="0" u="none" strike="noStrike" cap="none" spc="0">
              <a:ln>
                <a:noFill/>
              </a:ln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</p:cSld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642A78B-AD6E-B8D2-B4FB-6C7D9CE9CA86}" type="slidenum">
              <a:rPr/>
              <a:t/>
            </a:fld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17AF3B9F-20A6-456E-7704-67B8B62D35B3}" type="slidenum">
              <a:rPr/>
              <a:t/>
            </a:fld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CE6F9ED5-1ECE-F33B-2A0B-7E9B68E3E0E8}" type="slidenum">
              <a:rPr/>
              <a:t/>
            </a:fld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4A55CF2-256D-44FD-9430-5B63A079CF51}" type="slidenum">
              <a:rPr lang="fr-FR" sz="1200" b="0" i="0" u="none" strike="noStrike" cap="none" spc="0">
                <a:ln>
                  <a:noFill/>
                </a:ln>
                <a:solidFill>
                  <a:prstClr val="black"/>
                </a:solidFill>
                <a:latin typeface="Calibri"/>
                <a:ea typeface="+mn-ea"/>
                <a:cs typeface="+mn-cs"/>
              </a:rPr>
              <a:t>5</a:t>
            </a:fld>
            <a:endParaRPr lang="fr-FR" sz="1200" b="0" i="0" u="none" strike="noStrike" cap="none" spc="0">
              <a:ln>
                <a:noFill/>
              </a:ln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B8C98640-5340-2538-9D91-459EE260B844}" type="slidenum">
              <a:rPr/>
              <a:t/>
            </a:fld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881D10F-018B-E2ED-F572-B270073274D4}" type="slidenum">
              <a:rPr/>
              <a:t/>
            </a:fld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486ABD49-22FF-CAE0-F26D-4B5A7058190A}" type="slidenum">
              <a:rPr/>
              <a:t/>
            </a:fld>
            <a:endParaRPr/>
          </a:p>
        </p:txBody>
      </p:sp>
    </p:spTree>
  </p:cSld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CC8D47A9-7E2C-E855-FAAC-CFCA36740B16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-1" y="1"/>
            <a:ext cx="12192001" cy="6858000"/>
          </a:xfrm>
          <a:prstGeom prst="rect">
            <a:avLst/>
          </a:prstGeom>
          <a:solidFill>
            <a:schemeClr val="accent4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600"/>
          </a:p>
        </p:txBody>
      </p:sp>
      <p:grpSp>
        <p:nvGrpSpPr>
          <p:cNvPr id="8" name="Groupe 7"/>
          <p:cNvGrpSpPr/>
          <p:nvPr userDrawn="1"/>
        </p:nvGrpSpPr>
        <p:grpSpPr bwMode="auto">
          <a:xfrm>
            <a:off x="1473445" y="-1736135"/>
            <a:ext cx="1074086" cy="9965107"/>
            <a:chOff x="1387221" y="-1605797"/>
            <a:chExt cx="1074086" cy="9965107"/>
          </a:xfrm>
        </p:grpSpPr>
        <p:sp>
          <p:nvSpPr>
            <p:cNvPr id="9" name="Trapèze 8"/>
            <p:cNvSpPr/>
            <p:nvPr/>
          </p:nvSpPr>
          <p:spPr bwMode="auto">
            <a:xfrm rot="1814407">
              <a:off x="1498330" y="-1594974"/>
              <a:ext cx="962977" cy="9954285"/>
            </a:xfrm>
            <a:prstGeom prst="trapezoid">
              <a:avLst>
                <a:gd name="adj" fmla="val 25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0" name="Trapèze 9"/>
            <p:cNvSpPr/>
            <p:nvPr/>
          </p:nvSpPr>
          <p:spPr bwMode="auto">
            <a:xfrm rot="1154938">
              <a:off x="1387221" y="-1336116"/>
              <a:ext cx="786424" cy="9598223"/>
            </a:xfrm>
            <a:prstGeom prst="trapezoid">
              <a:avLst>
                <a:gd name="adj" fmla="val 25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1" name="Trapèze 10"/>
            <p:cNvSpPr/>
            <p:nvPr/>
          </p:nvSpPr>
          <p:spPr bwMode="auto">
            <a:xfrm rot="12304526">
              <a:off x="1595812" y="-1605797"/>
              <a:ext cx="644567" cy="9624583"/>
            </a:xfrm>
            <a:prstGeom prst="trapezoid">
              <a:avLst>
                <a:gd name="adj" fmla="val 25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</p:grpSp>
      <p:grpSp>
        <p:nvGrpSpPr>
          <p:cNvPr id="12" name="Groupe 11"/>
          <p:cNvGrpSpPr/>
          <p:nvPr userDrawn="1"/>
        </p:nvGrpSpPr>
        <p:grpSpPr bwMode="auto">
          <a:xfrm>
            <a:off x="330200" y="1931411"/>
            <a:ext cx="11633201" cy="3173091"/>
            <a:chOff x="113601" y="1861914"/>
            <a:chExt cx="11633201" cy="3173091"/>
          </a:xfrm>
        </p:grpSpPr>
        <p:sp>
          <p:nvSpPr>
            <p:cNvPr id="13" name="Rectangle 12"/>
            <p:cNvSpPr/>
            <p:nvPr/>
          </p:nvSpPr>
          <p:spPr bwMode="auto">
            <a:xfrm>
              <a:off x="2799180" y="2650214"/>
              <a:ext cx="8947622" cy="15582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 sz="2000" b="1" cap="small">
                <a:solidFill>
                  <a:schemeClr val="accent3"/>
                </a:solidFill>
              </a:endParaRPr>
            </a:p>
          </p:txBody>
        </p:sp>
        <p:sp>
          <p:nvSpPr>
            <p:cNvPr id="14" name="Ellipse 13"/>
            <p:cNvSpPr>
              <a:spLocks noChangeAspect="1"/>
            </p:cNvSpPr>
            <p:nvPr/>
          </p:nvSpPr>
          <p:spPr bwMode="auto">
            <a:xfrm>
              <a:off x="113601" y="1861914"/>
              <a:ext cx="3173091" cy="317309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/>
              <a:noAutofit/>
            </a:bodyPr>
            <a:lstStyle/>
            <a:p>
              <a:pPr algn="ctr">
                <a:defRPr/>
              </a:pPr>
              <a:endParaRPr lang="fr-FR"/>
            </a:p>
          </p:txBody>
        </p:sp>
      </p:grpSp>
      <p:pic>
        <p:nvPicPr>
          <p:cNvPr id="15" name="Picture 6" descr="Defiscience"/>
          <p:cNvPicPr>
            <a:picLocks noChangeAspect="1" noChangeArrowheads="1"/>
          </p:cNvPicPr>
          <p:nvPr userDrawn="1"/>
        </p:nvPicPr>
        <p:blipFill>
          <a:blip r:embed="rId2"/>
          <a:srcRect l="0" t="8396" r="0" b="21414"/>
          <a:stretch/>
        </p:blipFill>
        <p:spPr bwMode="auto">
          <a:xfrm>
            <a:off x="621354" y="2749219"/>
            <a:ext cx="2590781" cy="1407844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Espace réservé du texte 19"/>
          <p:cNvSpPr>
            <a:spLocks noGrp="1"/>
          </p:cNvSpPr>
          <p:nvPr>
            <p:ph type="body" sz="quarter" idx="10" hasCustomPrompt="1"/>
          </p:nvPr>
        </p:nvSpPr>
        <p:spPr bwMode="auto">
          <a:xfrm>
            <a:off x="3651773" y="2917610"/>
            <a:ext cx="8056658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lang="fr-FR" sz="3200" b="1" cap="small">
                <a:solidFill>
                  <a:srgbClr val="263280"/>
                </a:solidFill>
                <a:latin typeface="Calibri"/>
              </a:defRPr>
            </a:lvl1pPr>
            <a:lvl2pPr>
              <a:defRPr lang="fr-FR" sz="1800"/>
            </a:lvl2pPr>
            <a:lvl3pPr>
              <a:defRPr lang="fr-FR" sz="1800"/>
            </a:lvl3pPr>
            <a:lvl4pPr>
              <a:defRPr lang="fr-FR"/>
            </a:lvl4pPr>
            <a:lvl5pPr>
              <a:defRPr lang="fr-FR"/>
            </a:lvl5pPr>
          </a:lstStyle>
          <a:p>
            <a:pPr marL="0" lvl="0" algn="ctr">
              <a:defRPr/>
            </a:pPr>
            <a:r>
              <a:rPr lang="fr-FR"/>
              <a:t>TITRE</a:t>
            </a:r>
            <a:endParaRPr lang="fr-FR"/>
          </a:p>
        </p:txBody>
      </p:sp>
      <p:sp>
        <p:nvSpPr>
          <p:cNvPr id="21" name="Espace réservé du texte 19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3651773" y="3647040"/>
            <a:ext cx="8056658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lang="fr-FR" sz="2400" b="1" cap="small">
                <a:solidFill>
                  <a:srgbClr val="263280"/>
                </a:solidFill>
                <a:latin typeface="Calibri"/>
              </a:defRPr>
            </a:lvl1pPr>
            <a:lvl2pPr>
              <a:defRPr lang="fr-FR" sz="1800"/>
            </a:lvl2pPr>
            <a:lvl3pPr>
              <a:defRPr lang="fr-FR" sz="1800"/>
            </a:lvl3pPr>
            <a:lvl4pPr>
              <a:defRPr lang="fr-FR"/>
            </a:lvl4pPr>
            <a:lvl5pPr>
              <a:defRPr lang="fr-FR"/>
            </a:lvl5pPr>
          </a:lstStyle>
          <a:p>
            <a:pPr marL="0" lvl="0" algn="ctr">
              <a:defRPr/>
            </a:pPr>
            <a:r>
              <a:rPr lang="fr-FR"/>
              <a:t>Sous-titre</a:t>
            </a:r>
            <a:endParaRPr lang="fr-FR"/>
          </a:p>
        </p:txBody>
      </p:sp>
      <p:sp>
        <p:nvSpPr>
          <p:cNvPr id="22" name="Espace réservé du texte 1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9886428" y="5635413"/>
            <a:ext cx="1884468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 algn="r">
              <a:buNone/>
              <a:defRPr lang="fr-FR" sz="2400" b="1" cap="small">
                <a:solidFill>
                  <a:srgbClr val="263280"/>
                </a:solidFill>
                <a:latin typeface="Calibri"/>
              </a:defRPr>
            </a:lvl1pPr>
            <a:lvl2pPr>
              <a:defRPr lang="fr-FR" sz="1800"/>
            </a:lvl2pPr>
            <a:lvl3pPr>
              <a:defRPr lang="fr-FR" sz="1800"/>
            </a:lvl3pPr>
            <a:lvl4pPr>
              <a:defRPr lang="fr-FR"/>
            </a:lvl4pPr>
            <a:lvl5pPr>
              <a:defRPr lang="fr-FR"/>
            </a:lvl5pPr>
          </a:lstStyle>
          <a:p>
            <a:pPr marL="0" lvl="0" algn="ctr">
              <a:defRPr/>
            </a:pPr>
            <a:r>
              <a:rPr lang="fr-FR"/>
              <a:t>Date</a:t>
            </a:r>
            <a:endParaRPr lang="fr-FR"/>
          </a:p>
        </p:txBody>
      </p:sp>
      <p:sp>
        <p:nvSpPr>
          <p:cNvPr id="23" name="Espace réservé du texte 19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9886427" y="6245864"/>
            <a:ext cx="1884468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 algn="r">
              <a:buNone/>
              <a:defRPr lang="fr-FR" sz="2400" b="1" cap="small">
                <a:solidFill>
                  <a:schemeClr val="accent3"/>
                </a:solidFill>
                <a:latin typeface="Calibri"/>
              </a:defRPr>
            </a:lvl1pPr>
            <a:lvl2pPr>
              <a:defRPr lang="fr-FR" sz="1800"/>
            </a:lvl2pPr>
            <a:lvl3pPr>
              <a:defRPr lang="fr-FR" sz="1800"/>
            </a:lvl3pPr>
            <a:lvl4pPr>
              <a:defRPr lang="fr-FR"/>
            </a:lvl4pPr>
            <a:lvl5pPr>
              <a:defRPr lang="fr-FR"/>
            </a:lvl5pPr>
          </a:lstStyle>
          <a:p>
            <a:pPr marL="0" lvl="0" algn="ctr">
              <a:defRPr/>
            </a:pPr>
            <a:r>
              <a:rPr lang="fr-FR"/>
              <a:t>Lieu</a:t>
            </a: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7_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Version 2.0 Juillet 2024 |</a:t>
            </a:r>
            <a:endParaRPr/>
          </a:p>
        </p:txBody>
      </p:sp>
      <p:pic>
        <p:nvPicPr>
          <p:cNvPr id="7" name="Picture 6" descr="Defiscience"/>
          <p:cNvPicPr>
            <a:picLocks noChangeAspect="1" noChangeArrowheads="1"/>
          </p:cNvPicPr>
          <p:nvPr userDrawn="1"/>
        </p:nvPicPr>
        <p:blipFill>
          <a:blip r:embed="rId2"/>
          <a:srcRect l="0" t="8396" r="0" b="21414"/>
          <a:stretch/>
        </p:blipFill>
        <p:spPr bwMode="auto">
          <a:xfrm>
            <a:off x="367355" y="5740400"/>
            <a:ext cx="1674314" cy="90983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 userDrawn="1"/>
        </p:nvSpPr>
        <p:spPr bwMode="auto">
          <a:xfrm>
            <a:off x="783064" y="988826"/>
            <a:ext cx="45719" cy="7478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0" y="228600"/>
            <a:ext cx="12192000" cy="609600"/>
          </a:xfrm>
          <a:prstGeom prst="rect">
            <a:avLst/>
          </a:prstGeom>
          <a:solidFill>
            <a:schemeClr val="accent4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600"/>
          </a:p>
        </p:txBody>
      </p:sp>
      <p:sp>
        <p:nvSpPr>
          <p:cNvPr id="12" name="Ellipse 11"/>
          <p:cNvSpPr>
            <a:spLocks noChangeAspect="1"/>
          </p:cNvSpPr>
          <p:nvPr userDrawn="1"/>
        </p:nvSpPr>
        <p:spPr bwMode="auto">
          <a:xfrm>
            <a:off x="159688" y="457200"/>
            <a:ext cx="155172" cy="152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Ellipse 12"/>
          <p:cNvSpPr>
            <a:spLocks noChangeAspect="1"/>
          </p:cNvSpPr>
          <p:nvPr userDrawn="1"/>
        </p:nvSpPr>
        <p:spPr bwMode="auto">
          <a:xfrm>
            <a:off x="396962" y="457200"/>
            <a:ext cx="155172" cy="152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Ellipse 13"/>
          <p:cNvSpPr>
            <a:spLocks noChangeAspect="1"/>
          </p:cNvSpPr>
          <p:nvPr userDrawn="1"/>
        </p:nvSpPr>
        <p:spPr bwMode="auto">
          <a:xfrm>
            <a:off x="634236" y="457200"/>
            <a:ext cx="155172" cy="152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3"/>
          </p:nvPr>
        </p:nvSpPr>
        <p:spPr bwMode="auto">
          <a:xfrm>
            <a:off x="994259" y="261250"/>
            <a:ext cx="11025462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lang="fr-FR" sz="3200" b="1" cap="small">
                <a:solidFill>
                  <a:srgbClr val="263280"/>
                </a:solidFill>
                <a:latin typeface="Calibri"/>
              </a:defRPr>
            </a:lvl1pPr>
            <a:lvl2pPr>
              <a:defRPr lang="fr-FR" sz="1800"/>
            </a:lvl2pPr>
            <a:lvl3pPr>
              <a:defRPr lang="fr-FR" sz="1800"/>
            </a:lvl3pPr>
            <a:lvl4pPr>
              <a:defRPr lang="fr-FR"/>
            </a:lvl4pPr>
            <a:lvl5pPr>
              <a:defRPr lang="fr-FR"/>
            </a:lvl5pPr>
          </a:lstStyle>
          <a:p>
            <a:pPr marL="0" lvl="0">
              <a:defRPr/>
            </a:pPr>
            <a:endParaRPr lang="fr-FR"/>
          </a:p>
        </p:txBody>
      </p:sp>
      <p:sp>
        <p:nvSpPr>
          <p:cNvPr id="19" name="Espace réservé du texte 18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993774" y="989013"/>
            <a:ext cx="11025947" cy="747712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>
              <a:defRPr/>
            </a:pPr>
            <a:r>
              <a:rPr lang="fr-FR"/>
              <a:t>Message clef</a:t>
            </a:r>
            <a:endParaRPr lang="fr-FR"/>
          </a:p>
        </p:txBody>
      </p:sp>
      <p:sp>
        <p:nvSpPr>
          <p:cNvPr id="15" name="Espace réservé du numéro de diapositive 5"/>
          <p:cNvSpPr>
            <a:spLocks noGrp="1"/>
          </p:cNvSpPr>
          <p:nvPr>
            <p:ph type="sldNum" sz="quarter" idx="15"/>
          </p:nvPr>
        </p:nvSpPr>
        <p:spPr bwMode="auto">
          <a:xfrm>
            <a:off x="8610600" y="6356350"/>
            <a:ext cx="2743200" cy="36512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fr-FR" b="1"/>
              <a:t>Mai 2021 | </a:t>
            </a:r>
            <a:fld id="{9E332A0A-FB19-4162-B394-67D6D7A54466}" type="slidenum">
              <a:rPr lang="fr-FR" b="1"/>
              <a:t>‹N°›</a:t>
            </a:fld>
            <a:endParaRPr lang="fr-FR" b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3_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Version 2.0 Juillet 2024 |</a:t>
            </a:r>
            <a:endParaRPr/>
          </a:p>
        </p:txBody>
      </p:sp>
      <p:pic>
        <p:nvPicPr>
          <p:cNvPr id="7" name="Picture 6" descr="Defiscience"/>
          <p:cNvPicPr>
            <a:picLocks noChangeAspect="1" noChangeArrowheads="1"/>
          </p:cNvPicPr>
          <p:nvPr userDrawn="1"/>
        </p:nvPicPr>
        <p:blipFill>
          <a:blip r:embed="rId2"/>
          <a:srcRect l="0" t="8396" r="0" b="21414"/>
          <a:stretch/>
        </p:blipFill>
        <p:spPr bwMode="auto">
          <a:xfrm>
            <a:off x="367355" y="5740400"/>
            <a:ext cx="1674314" cy="90983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 userDrawn="1"/>
        </p:nvSpPr>
        <p:spPr bwMode="auto">
          <a:xfrm>
            <a:off x="783064" y="988826"/>
            <a:ext cx="45719" cy="7478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0" y="228600"/>
            <a:ext cx="12192000" cy="609600"/>
          </a:xfrm>
          <a:prstGeom prst="rect">
            <a:avLst/>
          </a:prstGeom>
          <a:solidFill>
            <a:schemeClr val="accent4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600"/>
          </a:p>
        </p:txBody>
      </p:sp>
      <p:sp>
        <p:nvSpPr>
          <p:cNvPr id="12" name="Ellipse 11"/>
          <p:cNvSpPr>
            <a:spLocks noChangeAspect="1"/>
          </p:cNvSpPr>
          <p:nvPr userDrawn="1"/>
        </p:nvSpPr>
        <p:spPr bwMode="auto">
          <a:xfrm>
            <a:off x="159688" y="457200"/>
            <a:ext cx="155172" cy="152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Ellipse 12"/>
          <p:cNvSpPr>
            <a:spLocks noChangeAspect="1"/>
          </p:cNvSpPr>
          <p:nvPr userDrawn="1"/>
        </p:nvSpPr>
        <p:spPr bwMode="auto">
          <a:xfrm>
            <a:off x="396962" y="457200"/>
            <a:ext cx="155172" cy="15240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Ellipse 13"/>
          <p:cNvSpPr>
            <a:spLocks noChangeAspect="1"/>
          </p:cNvSpPr>
          <p:nvPr userDrawn="1"/>
        </p:nvSpPr>
        <p:spPr bwMode="auto">
          <a:xfrm>
            <a:off x="634236" y="457200"/>
            <a:ext cx="155172" cy="15240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3"/>
          </p:nvPr>
        </p:nvSpPr>
        <p:spPr bwMode="auto">
          <a:xfrm>
            <a:off x="994259" y="261250"/>
            <a:ext cx="11025462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lang="fr-FR" sz="3200" b="1" cap="small">
                <a:solidFill>
                  <a:srgbClr val="263280"/>
                </a:solidFill>
                <a:latin typeface="Calibri"/>
              </a:defRPr>
            </a:lvl1pPr>
            <a:lvl2pPr>
              <a:defRPr lang="fr-FR" sz="1800"/>
            </a:lvl2pPr>
            <a:lvl3pPr>
              <a:defRPr lang="fr-FR" sz="1800"/>
            </a:lvl3pPr>
            <a:lvl4pPr>
              <a:defRPr lang="fr-FR"/>
            </a:lvl4pPr>
            <a:lvl5pPr>
              <a:defRPr lang="fr-FR"/>
            </a:lvl5pPr>
          </a:lstStyle>
          <a:p>
            <a:pPr marL="0" lvl="0">
              <a:defRPr/>
            </a:pPr>
            <a:endParaRPr lang="fr-FR"/>
          </a:p>
        </p:txBody>
      </p:sp>
      <p:sp>
        <p:nvSpPr>
          <p:cNvPr id="19" name="Espace réservé du texte 18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993774" y="989013"/>
            <a:ext cx="11025947" cy="747712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>
              <a:defRPr/>
            </a:pPr>
            <a:r>
              <a:rPr lang="fr-FR"/>
              <a:t>Message clef</a:t>
            </a:r>
            <a:endParaRPr lang="fr-FR"/>
          </a:p>
        </p:txBody>
      </p:sp>
      <p:sp>
        <p:nvSpPr>
          <p:cNvPr id="15" name="Espace réservé du numéro de diapositive 5"/>
          <p:cNvSpPr>
            <a:spLocks noGrp="1"/>
          </p:cNvSpPr>
          <p:nvPr>
            <p:ph type="sldNum" sz="quarter" idx="15"/>
          </p:nvPr>
        </p:nvSpPr>
        <p:spPr bwMode="auto">
          <a:xfrm>
            <a:off x="8610600" y="6356350"/>
            <a:ext cx="2743200" cy="36512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fr-FR" b="1"/>
              <a:t>Mai 2021 | </a:t>
            </a:r>
            <a:fld id="{9E332A0A-FB19-4162-B394-67D6D7A54466}" type="slidenum">
              <a:rPr lang="fr-FR" b="1"/>
              <a:t>‹N°›</a:t>
            </a:fld>
            <a:endParaRPr lang="fr-FR" b="1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6_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Version 2.0 Juillet 2024 |</a:t>
            </a:r>
            <a:endParaRPr/>
          </a:p>
        </p:txBody>
      </p:sp>
      <p:pic>
        <p:nvPicPr>
          <p:cNvPr id="7" name="Picture 6" descr="Defiscience"/>
          <p:cNvPicPr>
            <a:picLocks noChangeAspect="1" noChangeArrowheads="1"/>
          </p:cNvPicPr>
          <p:nvPr userDrawn="1"/>
        </p:nvPicPr>
        <p:blipFill>
          <a:blip r:embed="rId2"/>
          <a:srcRect l="0" t="8396" r="0" b="21414"/>
          <a:stretch/>
        </p:blipFill>
        <p:spPr bwMode="auto">
          <a:xfrm>
            <a:off x="367355" y="5740400"/>
            <a:ext cx="1674314" cy="90983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 userDrawn="1"/>
        </p:nvSpPr>
        <p:spPr bwMode="auto">
          <a:xfrm>
            <a:off x="783064" y="988826"/>
            <a:ext cx="45719" cy="7478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0" y="228600"/>
            <a:ext cx="12192000" cy="609600"/>
          </a:xfrm>
          <a:prstGeom prst="rect">
            <a:avLst/>
          </a:prstGeom>
          <a:solidFill>
            <a:schemeClr val="accent4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600"/>
          </a:p>
        </p:txBody>
      </p:sp>
      <p:sp>
        <p:nvSpPr>
          <p:cNvPr id="12" name="Ellipse 11"/>
          <p:cNvSpPr>
            <a:spLocks noChangeAspect="1"/>
          </p:cNvSpPr>
          <p:nvPr userDrawn="1"/>
        </p:nvSpPr>
        <p:spPr bwMode="auto">
          <a:xfrm>
            <a:off x="159688" y="457200"/>
            <a:ext cx="155172" cy="152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Ellipse 12"/>
          <p:cNvSpPr>
            <a:spLocks noChangeAspect="1"/>
          </p:cNvSpPr>
          <p:nvPr userDrawn="1"/>
        </p:nvSpPr>
        <p:spPr bwMode="auto">
          <a:xfrm>
            <a:off x="396962" y="457200"/>
            <a:ext cx="155172" cy="152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Ellipse 13"/>
          <p:cNvSpPr>
            <a:spLocks noChangeAspect="1"/>
          </p:cNvSpPr>
          <p:nvPr userDrawn="1"/>
        </p:nvSpPr>
        <p:spPr bwMode="auto">
          <a:xfrm>
            <a:off x="634236" y="457200"/>
            <a:ext cx="155172" cy="15240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3"/>
          </p:nvPr>
        </p:nvSpPr>
        <p:spPr bwMode="auto">
          <a:xfrm>
            <a:off x="994259" y="261250"/>
            <a:ext cx="11025462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lang="fr-FR" sz="3200" b="1" cap="small">
                <a:solidFill>
                  <a:srgbClr val="263280"/>
                </a:solidFill>
                <a:latin typeface="Calibri"/>
              </a:defRPr>
            </a:lvl1pPr>
            <a:lvl2pPr>
              <a:defRPr lang="fr-FR" sz="1800"/>
            </a:lvl2pPr>
            <a:lvl3pPr>
              <a:defRPr lang="fr-FR" sz="1800"/>
            </a:lvl3pPr>
            <a:lvl4pPr>
              <a:defRPr lang="fr-FR"/>
            </a:lvl4pPr>
            <a:lvl5pPr>
              <a:defRPr lang="fr-FR"/>
            </a:lvl5pPr>
          </a:lstStyle>
          <a:p>
            <a:pPr marL="0" lvl="0">
              <a:defRPr/>
            </a:pPr>
            <a:endParaRPr lang="fr-FR"/>
          </a:p>
        </p:txBody>
      </p:sp>
      <p:sp>
        <p:nvSpPr>
          <p:cNvPr id="19" name="Espace réservé du texte 18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993774" y="989013"/>
            <a:ext cx="11025947" cy="747712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>
              <a:defRPr/>
            </a:pPr>
            <a:r>
              <a:rPr lang="fr-FR"/>
              <a:t>Message clef</a:t>
            </a:r>
            <a:endParaRPr lang="fr-FR"/>
          </a:p>
        </p:txBody>
      </p:sp>
      <p:sp>
        <p:nvSpPr>
          <p:cNvPr id="15" name="Espace réservé du numéro de diapositive 5"/>
          <p:cNvSpPr>
            <a:spLocks noGrp="1"/>
          </p:cNvSpPr>
          <p:nvPr>
            <p:ph type="sldNum" sz="quarter" idx="15"/>
          </p:nvPr>
        </p:nvSpPr>
        <p:spPr bwMode="auto">
          <a:xfrm>
            <a:off x="8610600" y="6356350"/>
            <a:ext cx="2743200" cy="36512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fr-FR" b="1"/>
              <a:t>Mai 2021 | </a:t>
            </a:r>
            <a:fld id="{9E332A0A-FB19-4162-B394-67D6D7A54466}" type="slidenum">
              <a:rPr lang="fr-FR" b="1"/>
              <a:t>‹N°›</a:t>
            </a:fld>
            <a:endParaRPr lang="fr-FR" b="1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8_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Version 2.0 Juillet 2024 |</a:t>
            </a:r>
            <a:endParaRPr/>
          </a:p>
        </p:txBody>
      </p:sp>
      <p:pic>
        <p:nvPicPr>
          <p:cNvPr id="7" name="Picture 6" descr="Defiscience"/>
          <p:cNvPicPr>
            <a:picLocks noChangeAspect="1" noChangeArrowheads="1"/>
          </p:cNvPicPr>
          <p:nvPr userDrawn="1"/>
        </p:nvPicPr>
        <p:blipFill>
          <a:blip r:embed="rId2"/>
          <a:srcRect l="0" t="8396" r="0" b="21414"/>
          <a:stretch/>
        </p:blipFill>
        <p:spPr bwMode="auto">
          <a:xfrm>
            <a:off x="367355" y="5740400"/>
            <a:ext cx="1674314" cy="90983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 userDrawn="1"/>
        </p:nvSpPr>
        <p:spPr bwMode="auto">
          <a:xfrm>
            <a:off x="783064" y="988826"/>
            <a:ext cx="45719" cy="7478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0" y="228600"/>
            <a:ext cx="12192000" cy="609600"/>
          </a:xfrm>
          <a:prstGeom prst="rect">
            <a:avLst/>
          </a:prstGeom>
          <a:solidFill>
            <a:schemeClr val="accent4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600"/>
          </a:p>
        </p:txBody>
      </p:sp>
      <p:sp>
        <p:nvSpPr>
          <p:cNvPr id="12" name="Ellipse 11"/>
          <p:cNvSpPr>
            <a:spLocks noChangeAspect="1"/>
          </p:cNvSpPr>
          <p:nvPr userDrawn="1"/>
        </p:nvSpPr>
        <p:spPr bwMode="auto">
          <a:xfrm>
            <a:off x="159688" y="457200"/>
            <a:ext cx="155172" cy="152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Ellipse 12"/>
          <p:cNvSpPr>
            <a:spLocks noChangeAspect="1"/>
          </p:cNvSpPr>
          <p:nvPr userDrawn="1"/>
        </p:nvSpPr>
        <p:spPr bwMode="auto">
          <a:xfrm>
            <a:off x="396962" y="457200"/>
            <a:ext cx="155172" cy="152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Ellipse 13"/>
          <p:cNvSpPr>
            <a:spLocks noChangeAspect="1"/>
          </p:cNvSpPr>
          <p:nvPr userDrawn="1"/>
        </p:nvSpPr>
        <p:spPr bwMode="auto">
          <a:xfrm>
            <a:off x="634236" y="457200"/>
            <a:ext cx="155172" cy="152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3"/>
          </p:nvPr>
        </p:nvSpPr>
        <p:spPr bwMode="auto">
          <a:xfrm>
            <a:off x="994259" y="261250"/>
            <a:ext cx="11025462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lang="fr-FR" sz="3200" b="1" cap="small">
                <a:solidFill>
                  <a:srgbClr val="263280"/>
                </a:solidFill>
                <a:latin typeface="Calibri"/>
              </a:defRPr>
            </a:lvl1pPr>
            <a:lvl2pPr>
              <a:defRPr lang="fr-FR" sz="1800"/>
            </a:lvl2pPr>
            <a:lvl3pPr>
              <a:defRPr lang="fr-FR" sz="1800"/>
            </a:lvl3pPr>
            <a:lvl4pPr>
              <a:defRPr lang="fr-FR"/>
            </a:lvl4pPr>
            <a:lvl5pPr>
              <a:defRPr lang="fr-FR"/>
            </a:lvl5pPr>
          </a:lstStyle>
          <a:p>
            <a:pPr marL="0" lvl="0">
              <a:defRPr/>
            </a:pPr>
            <a:endParaRPr lang="fr-FR"/>
          </a:p>
        </p:txBody>
      </p:sp>
      <p:sp>
        <p:nvSpPr>
          <p:cNvPr id="19" name="Espace réservé du texte 18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993774" y="989013"/>
            <a:ext cx="11025947" cy="747712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>
              <a:defRPr/>
            </a:pPr>
            <a:r>
              <a:rPr lang="fr-FR"/>
              <a:t>Message clef</a:t>
            </a:r>
            <a:endParaRPr lang="fr-FR"/>
          </a:p>
        </p:txBody>
      </p:sp>
      <p:sp>
        <p:nvSpPr>
          <p:cNvPr id="15" name="Espace réservé du numéro de diapositive 5"/>
          <p:cNvSpPr>
            <a:spLocks noGrp="1"/>
          </p:cNvSpPr>
          <p:nvPr>
            <p:ph type="sldNum" sz="quarter" idx="15"/>
          </p:nvPr>
        </p:nvSpPr>
        <p:spPr bwMode="auto">
          <a:xfrm>
            <a:off x="8610600" y="6356350"/>
            <a:ext cx="2743200" cy="36512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fr-FR" b="1"/>
              <a:t>Mai 2021 | </a:t>
            </a:r>
            <a:fld id="{9E332A0A-FB19-4162-B394-67D6D7A54466}" type="slidenum">
              <a:rPr lang="fr-FR" b="1"/>
              <a:t>‹N°›</a:t>
            </a:fld>
            <a:endParaRPr lang="fr-FR" b="1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1_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-1" y="1"/>
            <a:ext cx="12347575" cy="6858000"/>
          </a:xfrm>
          <a:prstGeom prst="rect">
            <a:avLst/>
          </a:prstGeom>
          <a:solidFill>
            <a:schemeClr val="accent4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600">
              <a:latin typeface="Arial"/>
              <a:cs typeface="Arial"/>
            </a:endParaRPr>
          </a:p>
        </p:txBody>
      </p:sp>
      <p:cxnSp>
        <p:nvCxnSpPr>
          <p:cNvPr id="5" name="Connecteur droit 4"/>
          <p:cNvCxnSpPr>
            <a:cxnSpLocks/>
          </p:cNvCxnSpPr>
          <p:nvPr userDrawn="1"/>
        </p:nvCxnSpPr>
        <p:spPr bwMode="auto">
          <a:xfrm>
            <a:off x="-1" y="4920917"/>
            <a:ext cx="12347575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Ellipse 23"/>
          <p:cNvSpPr/>
          <p:nvPr userDrawn="1"/>
        </p:nvSpPr>
        <p:spPr bwMode="auto">
          <a:xfrm>
            <a:off x="5716586" y="4463717"/>
            <a:ext cx="914400" cy="914400"/>
          </a:xfrm>
          <a:prstGeom prst="ellipse">
            <a:avLst/>
          </a:prstGeom>
          <a:solidFill>
            <a:srgbClr val="00BC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5918115" y="4665246"/>
            <a:ext cx="511342" cy="511342"/>
          </a:xfrm>
          <a:prstGeom prst="rect">
            <a:avLst/>
          </a:prstGeom>
        </p:spPr>
      </p:pic>
      <p:pic>
        <p:nvPicPr>
          <p:cNvPr id="26" name="Picture 6" descr="Defiscience"/>
          <p:cNvPicPr>
            <a:picLocks noChangeAspect="1" noChangeArrowheads="1"/>
          </p:cNvPicPr>
          <p:nvPr userDrawn="1"/>
        </p:nvPicPr>
        <p:blipFill>
          <a:blip r:embed="rId3"/>
          <a:srcRect l="0" t="8396" r="0" b="21414"/>
          <a:stretch/>
        </p:blipFill>
        <p:spPr bwMode="auto">
          <a:xfrm>
            <a:off x="367355" y="5740400"/>
            <a:ext cx="1674314" cy="90983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Espace réservé du texte 18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4214552" y="2737773"/>
            <a:ext cx="3918468" cy="7477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 i="1">
                <a:solidFill>
                  <a:schemeClr val="accent1"/>
                </a:solidFill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>
              <a:defRPr/>
            </a:pPr>
            <a:r>
              <a:rPr lang="fr-FR"/>
              <a:t>Citation ou mise en lumière</a:t>
            </a:r>
            <a:endParaRPr lang="fr-FR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3"/>
          </p:nvPr>
        </p:nvSpPr>
        <p:spPr bwMode="auto">
          <a:xfrm>
            <a:off x="8610600" y="6356350"/>
            <a:ext cx="2743200" cy="36512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fr-FR" b="1"/>
              <a:t>Mai 2021 | </a:t>
            </a:r>
            <a:fld id="{9E332A0A-FB19-4162-B394-67D6D7A54466}" type="slidenum">
              <a:rPr lang="fr-FR" b="1"/>
              <a:t>‹N°›</a:t>
            </a:fld>
            <a:endParaRPr lang="fr-FR" b="1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3_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-1" y="1"/>
            <a:ext cx="12347575" cy="6858000"/>
          </a:xfrm>
          <a:prstGeom prst="rect">
            <a:avLst/>
          </a:prstGeom>
          <a:solidFill>
            <a:schemeClr val="accent4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600">
              <a:latin typeface="Arial"/>
              <a:cs typeface="Arial"/>
            </a:endParaRPr>
          </a:p>
        </p:txBody>
      </p:sp>
      <p:pic>
        <p:nvPicPr>
          <p:cNvPr id="26" name="Picture 6" descr="Defiscience"/>
          <p:cNvPicPr>
            <a:picLocks noChangeAspect="1" noChangeArrowheads="1"/>
          </p:cNvPicPr>
          <p:nvPr userDrawn="1"/>
        </p:nvPicPr>
        <p:blipFill>
          <a:blip r:embed="rId2"/>
          <a:srcRect l="0" t="8396" r="0" b="21414"/>
          <a:stretch/>
        </p:blipFill>
        <p:spPr bwMode="auto">
          <a:xfrm>
            <a:off x="367355" y="5740400"/>
            <a:ext cx="1674314" cy="90983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Espace réservé du numéro de diapositive 5"/>
          <p:cNvSpPr>
            <a:spLocks noGrp="1"/>
          </p:cNvSpPr>
          <p:nvPr>
            <p:ph type="sldNum" sz="quarter" idx="13"/>
          </p:nvPr>
        </p:nvSpPr>
        <p:spPr bwMode="auto">
          <a:xfrm>
            <a:off x="8610600" y="6356350"/>
            <a:ext cx="2743200" cy="36512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fr-FR" b="1"/>
              <a:t>Mai 2021 | </a:t>
            </a:r>
            <a:fld id="{9E332A0A-FB19-4162-B394-67D6D7A54466}" type="slidenum">
              <a:rPr lang="fr-FR" b="1"/>
              <a:t>‹N°›</a:t>
            </a:fld>
            <a:endParaRPr lang="fr-FR" b="1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6" name="Picture 6" descr="Defiscience"/>
          <p:cNvPicPr>
            <a:picLocks noChangeAspect="1" noChangeArrowheads="1"/>
          </p:cNvPicPr>
          <p:nvPr userDrawn="1"/>
        </p:nvPicPr>
        <p:blipFill>
          <a:blip r:embed="rId2"/>
          <a:srcRect l="0" t="8396" r="0" b="21414"/>
          <a:stretch/>
        </p:blipFill>
        <p:spPr bwMode="auto">
          <a:xfrm>
            <a:off x="367355" y="5740400"/>
            <a:ext cx="1674314" cy="90983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Espace réservé du numéro de diapositive 5"/>
          <p:cNvSpPr>
            <a:spLocks noGrp="1"/>
          </p:cNvSpPr>
          <p:nvPr>
            <p:ph type="sldNum" sz="quarter" idx="13"/>
          </p:nvPr>
        </p:nvSpPr>
        <p:spPr bwMode="auto">
          <a:xfrm>
            <a:off x="8610600" y="6356350"/>
            <a:ext cx="2743200" cy="36512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fr-FR" b="1"/>
              <a:t>Mai 2021 | </a:t>
            </a:r>
            <a:fld id="{9E332A0A-FB19-4162-B394-67D6D7A54466}" type="slidenum">
              <a:rPr lang="fr-FR" b="1"/>
              <a:t>‹N°›</a:t>
            </a:fld>
            <a:endParaRPr lang="fr-FR" b="1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Do not remove" hidden="1"/>
          <p:cNvSpPr/>
          <p:nvPr/>
        </p:nvSpPr>
        <p:spPr bwMode="auto">
          <a:xfrm>
            <a:off x="0" y="0"/>
            <a:ext cx="12700" cy="12700"/>
          </a:xfrm>
          <a:prstGeom prst="octagon">
            <a:avLst>
              <a:gd name="adj" fmla="val 29289"/>
            </a:avLst>
          </a:prstGeom>
          <a:noFill/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0609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>
            <a:lvl1pPr algn="l">
              <a:defRPr sz="3200">
                <a:solidFill>
                  <a:srgbClr val="FF0000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fr-FR"/>
          </a:p>
        </p:txBody>
      </p:sp>
      <p:cxnSp>
        <p:nvCxnSpPr>
          <p:cNvPr id="8" name="Straight Connector 7"/>
          <p:cNvCxnSpPr>
            <a:cxnSpLocks/>
          </p:cNvCxnSpPr>
          <p:nvPr/>
        </p:nvCxnSpPr>
        <p:spPr bwMode="auto">
          <a:xfrm>
            <a:off x="609600" y="1052736"/>
            <a:ext cx="10972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2_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-1" y="1"/>
            <a:ext cx="12192001" cy="6858000"/>
          </a:xfrm>
          <a:prstGeom prst="rect">
            <a:avLst/>
          </a:prstGeom>
          <a:solidFill>
            <a:schemeClr val="accent4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600"/>
          </a:p>
        </p:txBody>
      </p:sp>
      <p:grpSp>
        <p:nvGrpSpPr>
          <p:cNvPr id="8" name="Groupe 7"/>
          <p:cNvGrpSpPr/>
          <p:nvPr userDrawn="1"/>
        </p:nvGrpSpPr>
        <p:grpSpPr bwMode="auto">
          <a:xfrm>
            <a:off x="1473445" y="-1736135"/>
            <a:ext cx="1074086" cy="9965107"/>
            <a:chOff x="1387221" y="-1605797"/>
            <a:chExt cx="1074086" cy="9965107"/>
          </a:xfrm>
        </p:grpSpPr>
        <p:sp>
          <p:nvSpPr>
            <p:cNvPr id="9" name="Trapèze 8"/>
            <p:cNvSpPr/>
            <p:nvPr/>
          </p:nvSpPr>
          <p:spPr bwMode="auto">
            <a:xfrm rot="1814407">
              <a:off x="1498330" y="-1594974"/>
              <a:ext cx="962977" cy="9954285"/>
            </a:xfrm>
            <a:prstGeom prst="trapezoid">
              <a:avLst>
                <a:gd name="adj" fmla="val 25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0" name="Trapèze 9"/>
            <p:cNvSpPr/>
            <p:nvPr/>
          </p:nvSpPr>
          <p:spPr bwMode="auto">
            <a:xfrm rot="1154938">
              <a:off x="1387221" y="-1336116"/>
              <a:ext cx="786424" cy="9598223"/>
            </a:xfrm>
            <a:prstGeom prst="trapezoid">
              <a:avLst>
                <a:gd name="adj" fmla="val 25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1" name="Trapèze 10"/>
            <p:cNvSpPr/>
            <p:nvPr/>
          </p:nvSpPr>
          <p:spPr bwMode="auto">
            <a:xfrm rot="12304526">
              <a:off x="1595812" y="-1605797"/>
              <a:ext cx="644567" cy="9624583"/>
            </a:xfrm>
            <a:prstGeom prst="trapezoid">
              <a:avLst>
                <a:gd name="adj" fmla="val 25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</p:grpSp>
      <p:grpSp>
        <p:nvGrpSpPr>
          <p:cNvPr id="12" name="Groupe 11"/>
          <p:cNvGrpSpPr/>
          <p:nvPr userDrawn="1"/>
        </p:nvGrpSpPr>
        <p:grpSpPr bwMode="auto">
          <a:xfrm>
            <a:off x="330200" y="1931411"/>
            <a:ext cx="11633201" cy="3173091"/>
            <a:chOff x="113601" y="1861914"/>
            <a:chExt cx="11633201" cy="3173091"/>
          </a:xfrm>
        </p:grpSpPr>
        <p:sp>
          <p:nvSpPr>
            <p:cNvPr id="13" name="Rectangle 12"/>
            <p:cNvSpPr/>
            <p:nvPr/>
          </p:nvSpPr>
          <p:spPr bwMode="auto">
            <a:xfrm>
              <a:off x="2799180" y="2650214"/>
              <a:ext cx="8947622" cy="15582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 sz="2000" b="1" cap="small">
                <a:solidFill>
                  <a:schemeClr val="accent3"/>
                </a:solidFill>
              </a:endParaRPr>
            </a:p>
          </p:txBody>
        </p:sp>
        <p:sp>
          <p:nvSpPr>
            <p:cNvPr id="14" name="Ellipse 13"/>
            <p:cNvSpPr>
              <a:spLocks noChangeAspect="1"/>
            </p:cNvSpPr>
            <p:nvPr/>
          </p:nvSpPr>
          <p:spPr bwMode="auto">
            <a:xfrm>
              <a:off x="113601" y="1861914"/>
              <a:ext cx="3173091" cy="317309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/>
              <a:noAutofit/>
            </a:bodyPr>
            <a:lstStyle/>
            <a:p>
              <a:pPr algn="ctr">
                <a:defRPr/>
              </a:pPr>
              <a:endParaRPr lang="fr-FR"/>
            </a:p>
          </p:txBody>
        </p:sp>
      </p:grpSp>
      <p:pic>
        <p:nvPicPr>
          <p:cNvPr id="15" name="Picture 6" descr="Defiscience"/>
          <p:cNvPicPr>
            <a:picLocks noChangeAspect="1" noChangeArrowheads="1"/>
          </p:cNvPicPr>
          <p:nvPr userDrawn="1"/>
        </p:nvPicPr>
        <p:blipFill>
          <a:blip r:embed="rId2"/>
          <a:srcRect l="0" t="8396" r="0" b="21414"/>
          <a:stretch/>
        </p:blipFill>
        <p:spPr bwMode="auto">
          <a:xfrm>
            <a:off x="9976579" y="178570"/>
            <a:ext cx="1901974" cy="103354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Espace réservé du texte 19"/>
          <p:cNvSpPr>
            <a:spLocks noGrp="1"/>
          </p:cNvSpPr>
          <p:nvPr>
            <p:ph type="body" sz="quarter" idx="10" hasCustomPrompt="1"/>
          </p:nvPr>
        </p:nvSpPr>
        <p:spPr bwMode="auto">
          <a:xfrm>
            <a:off x="3651773" y="2917610"/>
            <a:ext cx="8056658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lang="fr-FR" sz="3200" b="1" cap="small">
                <a:solidFill>
                  <a:srgbClr val="263280"/>
                </a:solidFill>
                <a:latin typeface="Calibri"/>
              </a:defRPr>
            </a:lvl1pPr>
            <a:lvl2pPr>
              <a:defRPr lang="fr-FR" sz="1800"/>
            </a:lvl2pPr>
            <a:lvl3pPr>
              <a:defRPr lang="fr-FR" sz="1800"/>
            </a:lvl3pPr>
            <a:lvl4pPr>
              <a:defRPr lang="fr-FR"/>
            </a:lvl4pPr>
            <a:lvl5pPr>
              <a:defRPr lang="fr-FR"/>
            </a:lvl5pPr>
          </a:lstStyle>
          <a:p>
            <a:pPr marL="0" lvl="0" algn="ctr">
              <a:defRPr/>
            </a:pPr>
            <a:r>
              <a:rPr lang="fr-FR"/>
              <a:t>TITRE PARTIE</a:t>
            </a:r>
            <a:endParaRPr lang="fr-FR"/>
          </a:p>
        </p:txBody>
      </p:sp>
      <p:sp>
        <p:nvSpPr>
          <p:cNvPr id="21" name="Espace réservé du texte 19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3651773" y="3647040"/>
            <a:ext cx="8056658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lang="fr-FR" sz="2400" b="1" cap="small">
                <a:solidFill>
                  <a:srgbClr val="263280"/>
                </a:solidFill>
                <a:latin typeface="Calibri"/>
              </a:defRPr>
            </a:lvl1pPr>
            <a:lvl2pPr>
              <a:defRPr lang="fr-FR" sz="1800"/>
            </a:lvl2pPr>
            <a:lvl3pPr>
              <a:defRPr lang="fr-FR" sz="1800"/>
            </a:lvl3pPr>
            <a:lvl4pPr>
              <a:defRPr lang="fr-FR"/>
            </a:lvl4pPr>
            <a:lvl5pPr>
              <a:defRPr lang="fr-FR"/>
            </a:lvl5pPr>
          </a:lstStyle>
          <a:p>
            <a:pPr marL="0" lvl="0" algn="ctr">
              <a:defRPr/>
            </a:pPr>
            <a:r>
              <a:rPr lang="fr-FR"/>
              <a:t>Sous-titre partie</a:t>
            </a:r>
            <a:endParaRPr lang="fr-FR"/>
          </a:p>
        </p:txBody>
      </p:sp>
      <p:sp>
        <p:nvSpPr>
          <p:cNvPr id="16" name="Espace réservé du texte 1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-28970" y="2917791"/>
            <a:ext cx="381235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lang="fr-FR" sz="8000" b="1" cap="small">
                <a:solidFill>
                  <a:srgbClr val="263280"/>
                </a:solidFill>
                <a:latin typeface="Calibri"/>
              </a:defRPr>
            </a:lvl1pPr>
            <a:lvl2pPr>
              <a:defRPr lang="fr-FR" sz="1800"/>
            </a:lvl2pPr>
            <a:lvl3pPr>
              <a:defRPr lang="fr-FR" sz="1800"/>
            </a:lvl3pPr>
            <a:lvl4pPr>
              <a:defRPr lang="fr-FR"/>
            </a:lvl4pPr>
            <a:lvl5pPr>
              <a:defRPr lang="fr-FR"/>
            </a:lvl5pPr>
          </a:lstStyle>
          <a:p>
            <a:pPr marL="0" lvl="0" algn="ctr">
              <a:defRPr/>
            </a:pPr>
            <a:r>
              <a:rPr lang="fr-FR"/>
              <a:t>Numéro</a:t>
            </a:r>
            <a:endParaRPr lang="fr-FR"/>
          </a:p>
        </p:txBody>
      </p:sp>
      <p:sp>
        <p:nvSpPr>
          <p:cNvPr id="17" name="Espace réservé du numéro de diapositive 5"/>
          <p:cNvSpPr>
            <a:spLocks noGrp="1"/>
          </p:cNvSpPr>
          <p:nvPr>
            <p:ph type="sldNum" sz="quarter" idx="13"/>
          </p:nvPr>
        </p:nvSpPr>
        <p:spPr bwMode="auto">
          <a:xfrm>
            <a:off x="8610600" y="6356350"/>
            <a:ext cx="2743200" cy="36512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fr-FR" b="1"/>
              <a:t>Mai 2021 | </a:t>
            </a:r>
            <a:fld id="{9E332A0A-FB19-4162-B394-67D6D7A54466}" type="slidenum">
              <a:rPr lang="fr-FR" b="1"/>
              <a:t>‹N°›</a:t>
            </a:fld>
            <a:endParaRPr lang="fr-FR" b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cxnSp>
        <p:nvCxnSpPr>
          <p:cNvPr id="26" name="Connecteur droit 25"/>
          <p:cNvCxnSpPr>
            <a:cxnSpLocks/>
            <a:endCxn id="3" idx="4"/>
          </p:cNvCxnSpPr>
          <p:nvPr userDrawn="1"/>
        </p:nvCxnSpPr>
        <p:spPr bwMode="auto">
          <a:xfrm flipV="1">
            <a:off x="1334130" y="1872280"/>
            <a:ext cx="2" cy="3660302"/>
          </a:xfrm>
          <a:prstGeom prst="line">
            <a:avLst/>
          </a:prstGeom>
          <a:ln w="28575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Version 2.0 Juillet 2024 |</a:t>
            </a:r>
            <a:endParaRPr/>
          </a:p>
        </p:txBody>
      </p:sp>
      <p:pic>
        <p:nvPicPr>
          <p:cNvPr id="7" name="Picture 6" descr="Defiscience"/>
          <p:cNvPicPr>
            <a:picLocks noChangeAspect="1" noChangeArrowheads="1"/>
          </p:cNvPicPr>
          <p:nvPr userDrawn="1"/>
        </p:nvPicPr>
        <p:blipFill>
          <a:blip r:embed="rId2"/>
          <a:srcRect l="0" t="8396" r="0" b="21414"/>
          <a:stretch/>
        </p:blipFill>
        <p:spPr bwMode="auto">
          <a:xfrm>
            <a:off x="367355" y="5740400"/>
            <a:ext cx="1674314" cy="90983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9"/>
          <p:cNvSpPr/>
          <p:nvPr userDrawn="1"/>
        </p:nvSpPr>
        <p:spPr bwMode="auto">
          <a:xfrm>
            <a:off x="0" y="228600"/>
            <a:ext cx="12192000" cy="609600"/>
          </a:xfrm>
          <a:prstGeom prst="rect">
            <a:avLst/>
          </a:prstGeom>
          <a:solidFill>
            <a:schemeClr val="accent4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600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994259" y="271883"/>
            <a:ext cx="10920650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lang="fr-FR" sz="3200" b="1" cap="small">
                <a:solidFill>
                  <a:srgbClr val="263280"/>
                </a:solidFill>
                <a:latin typeface="Calibri"/>
              </a:defRPr>
            </a:lvl1pPr>
            <a:lvl2pPr>
              <a:defRPr lang="fr-FR" sz="1800"/>
            </a:lvl2pPr>
            <a:lvl3pPr>
              <a:defRPr lang="fr-FR" sz="1800"/>
            </a:lvl3pPr>
            <a:lvl4pPr>
              <a:defRPr lang="fr-FR"/>
            </a:lvl4pPr>
            <a:lvl5pPr>
              <a:defRPr lang="fr-FR"/>
            </a:lvl5pPr>
          </a:lstStyle>
          <a:p>
            <a:pPr marL="0" lvl="0">
              <a:defRPr/>
            </a:pPr>
            <a:r>
              <a:rPr lang="fr-FR"/>
              <a:t>Sommaire / Table des matières / Ordre du jour</a:t>
            </a:r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 rot="505933">
            <a:off x="-191033" y="-416987"/>
            <a:ext cx="1090582" cy="1819601"/>
          </a:xfrm>
          <a:prstGeom prst="rect">
            <a:avLst/>
          </a:prstGeom>
        </p:spPr>
      </p:pic>
      <p:sp>
        <p:nvSpPr>
          <p:cNvPr id="21" name="Espace réservé du texte 18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1648788" y="1383580"/>
            <a:ext cx="8606670" cy="659034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>
              <a:defRPr/>
            </a:pPr>
            <a:r>
              <a:rPr lang="fr-FR"/>
              <a:t>Partie I</a:t>
            </a:r>
            <a:endParaRPr lang="fr-FR"/>
          </a:p>
        </p:txBody>
      </p:sp>
      <p:sp>
        <p:nvSpPr>
          <p:cNvPr id="3" name="Ellipse 2"/>
          <p:cNvSpPr/>
          <p:nvPr userDrawn="1"/>
        </p:nvSpPr>
        <p:spPr bwMode="auto">
          <a:xfrm>
            <a:off x="1176803" y="1553914"/>
            <a:ext cx="314657" cy="318366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2" name="Ellipse 21"/>
          <p:cNvSpPr/>
          <p:nvPr userDrawn="1"/>
        </p:nvSpPr>
        <p:spPr bwMode="auto">
          <a:xfrm>
            <a:off x="1176802" y="3751871"/>
            <a:ext cx="314657" cy="318366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4" name="Espace réservé du texte 18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1676497" y="3581537"/>
            <a:ext cx="8606670" cy="659034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>
              <a:defRPr/>
            </a:pPr>
            <a:r>
              <a:rPr lang="fr-FR"/>
              <a:t>Partie II</a:t>
            </a:r>
            <a:endParaRPr lang="fr-FR"/>
          </a:p>
        </p:txBody>
      </p:sp>
      <p:sp>
        <p:nvSpPr>
          <p:cNvPr id="32" name="Ellipse 31"/>
          <p:cNvSpPr/>
          <p:nvPr userDrawn="1"/>
        </p:nvSpPr>
        <p:spPr bwMode="auto">
          <a:xfrm>
            <a:off x="156953" y="364592"/>
            <a:ext cx="314657" cy="31836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16"/>
          </p:nvPr>
        </p:nvSpPr>
        <p:spPr bwMode="auto">
          <a:xfrm>
            <a:off x="8610600" y="6356350"/>
            <a:ext cx="2743200" cy="36512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fr-FR" b="1"/>
              <a:t>Mai 2021 | </a:t>
            </a:r>
            <a:fld id="{9E332A0A-FB19-4162-B394-67D6D7A54466}" type="slidenum">
              <a:rPr lang="fr-FR" b="1"/>
              <a:t>‹N°›</a:t>
            </a:fld>
            <a:endParaRPr lang="fr-FR" b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12_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Version 2.0 Juillet 2024 |</a:t>
            </a:r>
            <a:endParaRPr/>
          </a:p>
        </p:txBody>
      </p:sp>
      <p:pic>
        <p:nvPicPr>
          <p:cNvPr id="7" name="Picture 6" descr="Defiscience"/>
          <p:cNvPicPr>
            <a:picLocks noChangeAspect="1" noChangeArrowheads="1"/>
          </p:cNvPicPr>
          <p:nvPr userDrawn="1"/>
        </p:nvPicPr>
        <p:blipFill>
          <a:blip r:embed="rId2"/>
          <a:srcRect l="0" t="8396" r="0" b="21414"/>
          <a:stretch/>
        </p:blipFill>
        <p:spPr bwMode="auto">
          <a:xfrm>
            <a:off x="367355" y="5740400"/>
            <a:ext cx="1674314" cy="90983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9"/>
          <p:cNvSpPr/>
          <p:nvPr userDrawn="1"/>
        </p:nvSpPr>
        <p:spPr bwMode="auto">
          <a:xfrm>
            <a:off x="0" y="228600"/>
            <a:ext cx="12192000" cy="609600"/>
          </a:xfrm>
          <a:prstGeom prst="rect">
            <a:avLst/>
          </a:prstGeom>
          <a:solidFill>
            <a:schemeClr val="accent4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600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994259" y="271883"/>
            <a:ext cx="7991475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lang="fr-FR" sz="3200" b="1" cap="small">
                <a:solidFill>
                  <a:srgbClr val="263280"/>
                </a:solidFill>
                <a:latin typeface="Calibri"/>
              </a:defRPr>
            </a:lvl1pPr>
            <a:lvl2pPr>
              <a:defRPr lang="fr-FR" sz="1800"/>
            </a:lvl2pPr>
            <a:lvl3pPr>
              <a:defRPr lang="fr-FR" sz="1800"/>
            </a:lvl3pPr>
            <a:lvl4pPr>
              <a:defRPr lang="fr-FR"/>
            </a:lvl4pPr>
            <a:lvl5pPr>
              <a:defRPr lang="fr-FR"/>
            </a:lvl5pPr>
          </a:lstStyle>
          <a:p>
            <a:pPr marL="0" lvl="0">
              <a:defRPr/>
            </a:pPr>
            <a:r>
              <a:rPr lang="fr-FR"/>
              <a:t>Titre</a:t>
            </a:r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 rot="505933">
            <a:off x="-191033" y="-416987"/>
            <a:ext cx="1090582" cy="1819601"/>
          </a:xfrm>
          <a:prstGeom prst="rect">
            <a:avLst/>
          </a:prstGeom>
        </p:spPr>
      </p:pic>
      <p:sp>
        <p:nvSpPr>
          <p:cNvPr id="32" name="Ellipse 31"/>
          <p:cNvSpPr/>
          <p:nvPr userDrawn="1"/>
        </p:nvSpPr>
        <p:spPr bwMode="auto">
          <a:xfrm>
            <a:off x="156953" y="364592"/>
            <a:ext cx="314657" cy="31836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Espace réservé du numéro de diapositive 5"/>
          <p:cNvSpPr>
            <a:spLocks noGrp="1"/>
          </p:cNvSpPr>
          <p:nvPr>
            <p:ph type="sldNum" sz="quarter" idx="17"/>
          </p:nvPr>
        </p:nvSpPr>
        <p:spPr bwMode="auto">
          <a:xfrm>
            <a:off x="8610600" y="6356350"/>
            <a:ext cx="2743200" cy="36512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fr-FR" b="1"/>
              <a:t>Mai 2021 | </a:t>
            </a:r>
            <a:fld id="{9E332A0A-FB19-4162-B394-67D6D7A54466}" type="slidenum">
              <a:rPr lang="fr-FR" b="1"/>
              <a:t>‹N°›</a:t>
            </a:fld>
            <a:endParaRPr lang="fr-FR" b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9_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Version 2.0 Juillet 2024 |</a:t>
            </a:r>
            <a:endParaRPr/>
          </a:p>
        </p:txBody>
      </p:sp>
      <p:pic>
        <p:nvPicPr>
          <p:cNvPr id="7" name="Picture 6" descr="Defiscience"/>
          <p:cNvPicPr>
            <a:picLocks noChangeAspect="1" noChangeArrowheads="1"/>
          </p:cNvPicPr>
          <p:nvPr userDrawn="1"/>
        </p:nvPicPr>
        <p:blipFill>
          <a:blip r:embed="rId2"/>
          <a:srcRect l="0" t="8396" r="0" b="21414"/>
          <a:stretch/>
        </p:blipFill>
        <p:spPr bwMode="auto">
          <a:xfrm>
            <a:off x="367355" y="5740400"/>
            <a:ext cx="1674314" cy="90983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 userDrawn="1"/>
        </p:nvSpPr>
        <p:spPr bwMode="auto">
          <a:xfrm>
            <a:off x="783064" y="988826"/>
            <a:ext cx="45719" cy="74789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0" y="228600"/>
            <a:ext cx="12192000" cy="609600"/>
          </a:xfrm>
          <a:prstGeom prst="rect">
            <a:avLst/>
          </a:prstGeom>
          <a:solidFill>
            <a:schemeClr val="accent4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600"/>
          </a:p>
        </p:txBody>
      </p:sp>
      <p:sp>
        <p:nvSpPr>
          <p:cNvPr id="12" name="Ellipse 11"/>
          <p:cNvSpPr>
            <a:spLocks noChangeAspect="1"/>
          </p:cNvSpPr>
          <p:nvPr userDrawn="1"/>
        </p:nvSpPr>
        <p:spPr bwMode="auto">
          <a:xfrm>
            <a:off x="159688" y="457200"/>
            <a:ext cx="155172" cy="152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Ellipse 12"/>
          <p:cNvSpPr>
            <a:spLocks noChangeAspect="1"/>
          </p:cNvSpPr>
          <p:nvPr userDrawn="1"/>
        </p:nvSpPr>
        <p:spPr bwMode="auto">
          <a:xfrm>
            <a:off x="396962" y="457200"/>
            <a:ext cx="155172" cy="15240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Ellipse 13"/>
          <p:cNvSpPr>
            <a:spLocks noChangeAspect="1"/>
          </p:cNvSpPr>
          <p:nvPr userDrawn="1"/>
        </p:nvSpPr>
        <p:spPr bwMode="auto">
          <a:xfrm>
            <a:off x="634236" y="457200"/>
            <a:ext cx="155172" cy="15240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3"/>
          </p:nvPr>
        </p:nvSpPr>
        <p:spPr bwMode="auto">
          <a:xfrm>
            <a:off x="994259" y="261250"/>
            <a:ext cx="11025462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lang="fr-FR" sz="3200" b="1" cap="small">
                <a:solidFill>
                  <a:srgbClr val="263280"/>
                </a:solidFill>
                <a:latin typeface="Calibri"/>
              </a:defRPr>
            </a:lvl1pPr>
            <a:lvl2pPr>
              <a:defRPr lang="fr-FR" sz="1800"/>
            </a:lvl2pPr>
            <a:lvl3pPr>
              <a:defRPr lang="fr-FR" sz="1800"/>
            </a:lvl3pPr>
            <a:lvl4pPr>
              <a:defRPr lang="fr-FR"/>
            </a:lvl4pPr>
            <a:lvl5pPr>
              <a:defRPr lang="fr-FR"/>
            </a:lvl5pPr>
          </a:lstStyle>
          <a:p>
            <a:pPr marL="0" lvl="0">
              <a:defRPr/>
            </a:pPr>
            <a:endParaRPr lang="fr-FR"/>
          </a:p>
        </p:txBody>
      </p:sp>
      <p:sp>
        <p:nvSpPr>
          <p:cNvPr id="19" name="Espace réservé du texte 18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993774" y="989013"/>
            <a:ext cx="11025947" cy="747712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>
              <a:defRPr/>
            </a:pPr>
            <a:r>
              <a:rPr lang="fr-FR"/>
              <a:t>Message clef</a:t>
            </a:r>
            <a:endParaRPr lang="fr-FR"/>
          </a:p>
        </p:txBody>
      </p:sp>
      <p:sp>
        <p:nvSpPr>
          <p:cNvPr id="15" name="Espace réservé du numéro de diapositive 5"/>
          <p:cNvSpPr>
            <a:spLocks noGrp="1"/>
          </p:cNvSpPr>
          <p:nvPr>
            <p:ph type="sldNum" sz="quarter" idx="15"/>
          </p:nvPr>
        </p:nvSpPr>
        <p:spPr bwMode="auto">
          <a:xfrm>
            <a:off x="8610600" y="6356350"/>
            <a:ext cx="2743200" cy="36512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fr-FR" b="1"/>
              <a:t>Mai 2021 | </a:t>
            </a:r>
            <a:fld id="{9E332A0A-FB19-4162-B394-67D6D7A54466}" type="slidenum">
              <a:rPr lang="fr-FR" b="1"/>
              <a:t>‹N°›</a:t>
            </a:fld>
            <a:endParaRPr lang="fr-FR" b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1_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Version 2.0 Juillet 2024 |</a:t>
            </a:r>
            <a:endParaRPr/>
          </a:p>
        </p:txBody>
      </p:sp>
      <p:pic>
        <p:nvPicPr>
          <p:cNvPr id="7" name="Picture 6" descr="Defiscience"/>
          <p:cNvPicPr>
            <a:picLocks noChangeAspect="1" noChangeArrowheads="1"/>
          </p:cNvPicPr>
          <p:nvPr userDrawn="1"/>
        </p:nvPicPr>
        <p:blipFill>
          <a:blip r:embed="rId2"/>
          <a:srcRect l="0" t="8396" r="0" b="21414"/>
          <a:stretch/>
        </p:blipFill>
        <p:spPr bwMode="auto">
          <a:xfrm>
            <a:off x="367355" y="5740400"/>
            <a:ext cx="1674314" cy="90983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 userDrawn="1"/>
        </p:nvSpPr>
        <p:spPr bwMode="auto">
          <a:xfrm>
            <a:off x="783064" y="988826"/>
            <a:ext cx="45719" cy="74789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0" y="228600"/>
            <a:ext cx="12192000" cy="609600"/>
          </a:xfrm>
          <a:prstGeom prst="rect">
            <a:avLst/>
          </a:prstGeom>
          <a:solidFill>
            <a:schemeClr val="accent4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600"/>
          </a:p>
        </p:txBody>
      </p:sp>
      <p:sp>
        <p:nvSpPr>
          <p:cNvPr id="12" name="Ellipse 11"/>
          <p:cNvSpPr>
            <a:spLocks noChangeAspect="1"/>
          </p:cNvSpPr>
          <p:nvPr userDrawn="1"/>
        </p:nvSpPr>
        <p:spPr bwMode="auto">
          <a:xfrm>
            <a:off x="159688" y="457200"/>
            <a:ext cx="155172" cy="152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Ellipse 12"/>
          <p:cNvSpPr>
            <a:spLocks noChangeAspect="1"/>
          </p:cNvSpPr>
          <p:nvPr userDrawn="1"/>
        </p:nvSpPr>
        <p:spPr bwMode="auto">
          <a:xfrm>
            <a:off x="396962" y="457200"/>
            <a:ext cx="155172" cy="152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Ellipse 13"/>
          <p:cNvSpPr>
            <a:spLocks noChangeAspect="1"/>
          </p:cNvSpPr>
          <p:nvPr userDrawn="1"/>
        </p:nvSpPr>
        <p:spPr bwMode="auto">
          <a:xfrm>
            <a:off x="634236" y="457200"/>
            <a:ext cx="155172" cy="15240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3"/>
          </p:nvPr>
        </p:nvSpPr>
        <p:spPr bwMode="auto">
          <a:xfrm>
            <a:off x="994259" y="261250"/>
            <a:ext cx="11025462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lang="fr-FR" sz="3200" b="1" cap="small">
                <a:solidFill>
                  <a:srgbClr val="263280"/>
                </a:solidFill>
                <a:latin typeface="Calibri"/>
              </a:defRPr>
            </a:lvl1pPr>
            <a:lvl2pPr>
              <a:defRPr lang="fr-FR" sz="1800"/>
            </a:lvl2pPr>
            <a:lvl3pPr>
              <a:defRPr lang="fr-FR" sz="1800"/>
            </a:lvl3pPr>
            <a:lvl4pPr>
              <a:defRPr lang="fr-FR"/>
            </a:lvl4pPr>
            <a:lvl5pPr>
              <a:defRPr lang="fr-FR"/>
            </a:lvl5pPr>
          </a:lstStyle>
          <a:p>
            <a:pPr marL="0" lvl="0">
              <a:defRPr/>
            </a:pPr>
            <a:endParaRPr lang="fr-FR"/>
          </a:p>
        </p:txBody>
      </p:sp>
      <p:sp>
        <p:nvSpPr>
          <p:cNvPr id="19" name="Espace réservé du texte 18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993774" y="989013"/>
            <a:ext cx="11025947" cy="747712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>
              <a:defRPr/>
            </a:pPr>
            <a:r>
              <a:rPr lang="fr-FR"/>
              <a:t>Message clef</a:t>
            </a:r>
            <a:endParaRPr lang="fr-FR"/>
          </a:p>
        </p:txBody>
      </p:sp>
      <p:sp>
        <p:nvSpPr>
          <p:cNvPr id="15" name="Espace réservé du numéro de diapositive 5"/>
          <p:cNvSpPr>
            <a:spLocks noGrp="1"/>
          </p:cNvSpPr>
          <p:nvPr>
            <p:ph type="sldNum" sz="quarter" idx="15"/>
          </p:nvPr>
        </p:nvSpPr>
        <p:spPr bwMode="auto">
          <a:xfrm>
            <a:off x="8610600" y="6356350"/>
            <a:ext cx="2743200" cy="36512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fr-FR" b="1"/>
              <a:t>Mai 2021 | </a:t>
            </a:r>
            <a:fld id="{9E332A0A-FB19-4162-B394-67D6D7A54466}" type="slidenum">
              <a:rPr lang="fr-FR" b="1"/>
              <a:t>‹N°›</a:t>
            </a:fld>
            <a:endParaRPr lang="fr-FR" b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2_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Version 2.0 Juillet 2024 |</a:t>
            </a:r>
            <a:endParaRPr/>
          </a:p>
        </p:txBody>
      </p:sp>
      <p:pic>
        <p:nvPicPr>
          <p:cNvPr id="7" name="Picture 6" descr="Defiscience"/>
          <p:cNvPicPr>
            <a:picLocks noChangeAspect="1" noChangeArrowheads="1"/>
          </p:cNvPicPr>
          <p:nvPr userDrawn="1"/>
        </p:nvPicPr>
        <p:blipFill>
          <a:blip r:embed="rId2"/>
          <a:srcRect l="0" t="8396" r="0" b="21414"/>
          <a:stretch/>
        </p:blipFill>
        <p:spPr bwMode="auto">
          <a:xfrm>
            <a:off x="367355" y="5740400"/>
            <a:ext cx="1674314" cy="90983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 userDrawn="1"/>
        </p:nvSpPr>
        <p:spPr bwMode="auto">
          <a:xfrm>
            <a:off x="783064" y="988826"/>
            <a:ext cx="45719" cy="74789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0" y="228600"/>
            <a:ext cx="12192000" cy="609600"/>
          </a:xfrm>
          <a:prstGeom prst="rect">
            <a:avLst/>
          </a:prstGeom>
          <a:solidFill>
            <a:schemeClr val="accent4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600"/>
          </a:p>
        </p:txBody>
      </p:sp>
      <p:sp>
        <p:nvSpPr>
          <p:cNvPr id="12" name="Ellipse 11"/>
          <p:cNvSpPr>
            <a:spLocks noChangeAspect="1"/>
          </p:cNvSpPr>
          <p:nvPr userDrawn="1"/>
        </p:nvSpPr>
        <p:spPr bwMode="auto">
          <a:xfrm>
            <a:off x="159688" y="457200"/>
            <a:ext cx="155172" cy="152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Ellipse 12"/>
          <p:cNvSpPr>
            <a:spLocks noChangeAspect="1"/>
          </p:cNvSpPr>
          <p:nvPr userDrawn="1"/>
        </p:nvSpPr>
        <p:spPr bwMode="auto">
          <a:xfrm>
            <a:off x="396962" y="457200"/>
            <a:ext cx="155172" cy="152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Ellipse 13"/>
          <p:cNvSpPr>
            <a:spLocks noChangeAspect="1"/>
          </p:cNvSpPr>
          <p:nvPr userDrawn="1"/>
        </p:nvSpPr>
        <p:spPr bwMode="auto">
          <a:xfrm>
            <a:off x="634236" y="457200"/>
            <a:ext cx="155172" cy="152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3"/>
          </p:nvPr>
        </p:nvSpPr>
        <p:spPr bwMode="auto">
          <a:xfrm>
            <a:off x="994259" y="261250"/>
            <a:ext cx="11025462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lang="fr-FR" sz="3200" b="1" cap="small">
                <a:solidFill>
                  <a:srgbClr val="263280"/>
                </a:solidFill>
                <a:latin typeface="Calibri"/>
              </a:defRPr>
            </a:lvl1pPr>
            <a:lvl2pPr>
              <a:defRPr lang="fr-FR" sz="1800"/>
            </a:lvl2pPr>
            <a:lvl3pPr>
              <a:defRPr lang="fr-FR" sz="1800"/>
            </a:lvl3pPr>
            <a:lvl4pPr>
              <a:defRPr lang="fr-FR"/>
            </a:lvl4pPr>
            <a:lvl5pPr>
              <a:defRPr lang="fr-FR"/>
            </a:lvl5pPr>
          </a:lstStyle>
          <a:p>
            <a:pPr marL="0" lvl="0">
              <a:defRPr/>
            </a:pPr>
            <a:endParaRPr lang="fr-FR"/>
          </a:p>
        </p:txBody>
      </p:sp>
      <p:sp>
        <p:nvSpPr>
          <p:cNvPr id="19" name="Espace réservé du texte 18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993774" y="989013"/>
            <a:ext cx="11025947" cy="747712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>
              <a:defRPr/>
            </a:pPr>
            <a:r>
              <a:rPr lang="fr-FR"/>
              <a:t>Message clef</a:t>
            </a:r>
            <a:endParaRPr lang="fr-FR"/>
          </a:p>
        </p:txBody>
      </p:sp>
      <p:sp>
        <p:nvSpPr>
          <p:cNvPr id="15" name="Espace réservé du numéro de diapositive 5"/>
          <p:cNvSpPr>
            <a:spLocks noGrp="1"/>
          </p:cNvSpPr>
          <p:nvPr>
            <p:ph type="sldNum" sz="quarter" idx="15"/>
          </p:nvPr>
        </p:nvSpPr>
        <p:spPr bwMode="auto">
          <a:xfrm>
            <a:off x="8610600" y="6356350"/>
            <a:ext cx="2743200" cy="36512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fr-FR" b="1"/>
              <a:t>Mai 2021 | </a:t>
            </a:r>
            <a:fld id="{9E332A0A-FB19-4162-B394-67D6D7A54466}" type="slidenum">
              <a:rPr lang="fr-FR" b="1"/>
              <a:t>‹N°›</a:t>
            </a:fld>
            <a:endParaRPr lang="fr-FR" b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4_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Version 2.0 Juillet 2024 |</a:t>
            </a:r>
            <a:endParaRPr/>
          </a:p>
        </p:txBody>
      </p:sp>
      <p:pic>
        <p:nvPicPr>
          <p:cNvPr id="7" name="Picture 6" descr="Defiscience"/>
          <p:cNvPicPr>
            <a:picLocks noChangeAspect="1" noChangeArrowheads="1"/>
          </p:cNvPicPr>
          <p:nvPr userDrawn="1"/>
        </p:nvPicPr>
        <p:blipFill>
          <a:blip r:embed="rId2"/>
          <a:srcRect l="0" t="8396" r="0" b="21414"/>
          <a:stretch/>
        </p:blipFill>
        <p:spPr bwMode="auto">
          <a:xfrm>
            <a:off x="367355" y="5740400"/>
            <a:ext cx="1674314" cy="90983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 userDrawn="1"/>
        </p:nvSpPr>
        <p:spPr bwMode="auto">
          <a:xfrm>
            <a:off x="783064" y="988826"/>
            <a:ext cx="45719" cy="7478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0" y="228600"/>
            <a:ext cx="12192000" cy="609600"/>
          </a:xfrm>
          <a:prstGeom prst="rect">
            <a:avLst/>
          </a:prstGeom>
          <a:solidFill>
            <a:schemeClr val="accent4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600"/>
          </a:p>
        </p:txBody>
      </p:sp>
      <p:sp>
        <p:nvSpPr>
          <p:cNvPr id="12" name="Ellipse 11"/>
          <p:cNvSpPr>
            <a:spLocks noChangeAspect="1"/>
          </p:cNvSpPr>
          <p:nvPr userDrawn="1"/>
        </p:nvSpPr>
        <p:spPr bwMode="auto">
          <a:xfrm>
            <a:off x="159688" y="457200"/>
            <a:ext cx="155172" cy="152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Ellipse 12"/>
          <p:cNvSpPr>
            <a:spLocks noChangeAspect="1"/>
          </p:cNvSpPr>
          <p:nvPr userDrawn="1"/>
        </p:nvSpPr>
        <p:spPr bwMode="auto">
          <a:xfrm>
            <a:off x="396962" y="457200"/>
            <a:ext cx="155172" cy="15240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Ellipse 13"/>
          <p:cNvSpPr>
            <a:spLocks noChangeAspect="1"/>
          </p:cNvSpPr>
          <p:nvPr userDrawn="1"/>
        </p:nvSpPr>
        <p:spPr bwMode="auto">
          <a:xfrm>
            <a:off x="634236" y="457200"/>
            <a:ext cx="155172" cy="15240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3"/>
          </p:nvPr>
        </p:nvSpPr>
        <p:spPr bwMode="auto">
          <a:xfrm>
            <a:off x="994259" y="261250"/>
            <a:ext cx="11025462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lang="fr-FR" sz="3200" b="1" cap="small">
                <a:solidFill>
                  <a:srgbClr val="263280"/>
                </a:solidFill>
                <a:latin typeface="Calibri"/>
              </a:defRPr>
            </a:lvl1pPr>
            <a:lvl2pPr>
              <a:defRPr lang="fr-FR" sz="1800"/>
            </a:lvl2pPr>
            <a:lvl3pPr>
              <a:defRPr lang="fr-FR" sz="1800"/>
            </a:lvl3pPr>
            <a:lvl4pPr>
              <a:defRPr lang="fr-FR"/>
            </a:lvl4pPr>
            <a:lvl5pPr>
              <a:defRPr lang="fr-FR"/>
            </a:lvl5pPr>
          </a:lstStyle>
          <a:p>
            <a:pPr marL="0" lvl="0">
              <a:defRPr/>
            </a:pPr>
            <a:endParaRPr lang="fr-FR"/>
          </a:p>
        </p:txBody>
      </p:sp>
      <p:sp>
        <p:nvSpPr>
          <p:cNvPr id="19" name="Espace réservé du texte 18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993774" y="989013"/>
            <a:ext cx="11025947" cy="747712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>
              <a:defRPr/>
            </a:pPr>
            <a:r>
              <a:rPr lang="fr-FR"/>
              <a:t>Message clef</a:t>
            </a:r>
            <a:endParaRPr lang="fr-FR"/>
          </a:p>
        </p:txBody>
      </p:sp>
      <p:sp>
        <p:nvSpPr>
          <p:cNvPr id="15" name="Espace réservé du numéro de diapositive 5"/>
          <p:cNvSpPr>
            <a:spLocks noGrp="1"/>
          </p:cNvSpPr>
          <p:nvPr>
            <p:ph type="sldNum" sz="quarter" idx="15"/>
          </p:nvPr>
        </p:nvSpPr>
        <p:spPr bwMode="auto">
          <a:xfrm>
            <a:off x="8610600" y="6356350"/>
            <a:ext cx="2743200" cy="36512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fr-FR" b="1"/>
              <a:t>Mai 2021 | </a:t>
            </a:r>
            <a:fld id="{9E332A0A-FB19-4162-B394-67D6D7A54466}" type="slidenum">
              <a:rPr lang="fr-FR" b="1"/>
              <a:t>‹N°›</a:t>
            </a:fld>
            <a:endParaRPr lang="fr-FR" b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5_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Version 2.0 Juillet 2024 |</a:t>
            </a:r>
            <a:endParaRPr/>
          </a:p>
        </p:txBody>
      </p:sp>
      <p:pic>
        <p:nvPicPr>
          <p:cNvPr id="7" name="Picture 6" descr="Defiscience"/>
          <p:cNvPicPr>
            <a:picLocks noChangeAspect="1" noChangeArrowheads="1"/>
          </p:cNvPicPr>
          <p:nvPr userDrawn="1"/>
        </p:nvPicPr>
        <p:blipFill>
          <a:blip r:embed="rId2"/>
          <a:srcRect l="0" t="8396" r="0" b="21414"/>
          <a:stretch/>
        </p:blipFill>
        <p:spPr bwMode="auto">
          <a:xfrm>
            <a:off x="367355" y="5740400"/>
            <a:ext cx="1674314" cy="90983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 userDrawn="1"/>
        </p:nvSpPr>
        <p:spPr bwMode="auto">
          <a:xfrm>
            <a:off x="783064" y="988826"/>
            <a:ext cx="45719" cy="7478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0" y="228600"/>
            <a:ext cx="12192000" cy="609600"/>
          </a:xfrm>
          <a:prstGeom prst="rect">
            <a:avLst/>
          </a:prstGeom>
          <a:solidFill>
            <a:schemeClr val="accent4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600"/>
          </a:p>
        </p:txBody>
      </p:sp>
      <p:sp>
        <p:nvSpPr>
          <p:cNvPr id="12" name="Ellipse 11"/>
          <p:cNvSpPr>
            <a:spLocks noChangeAspect="1"/>
          </p:cNvSpPr>
          <p:nvPr userDrawn="1"/>
        </p:nvSpPr>
        <p:spPr bwMode="auto">
          <a:xfrm>
            <a:off x="159688" y="457200"/>
            <a:ext cx="155172" cy="152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Ellipse 12"/>
          <p:cNvSpPr>
            <a:spLocks noChangeAspect="1"/>
          </p:cNvSpPr>
          <p:nvPr userDrawn="1"/>
        </p:nvSpPr>
        <p:spPr bwMode="auto">
          <a:xfrm>
            <a:off x="396962" y="457200"/>
            <a:ext cx="155172" cy="152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Ellipse 13"/>
          <p:cNvSpPr>
            <a:spLocks noChangeAspect="1"/>
          </p:cNvSpPr>
          <p:nvPr userDrawn="1"/>
        </p:nvSpPr>
        <p:spPr bwMode="auto">
          <a:xfrm>
            <a:off x="634236" y="457200"/>
            <a:ext cx="155172" cy="15240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3"/>
          </p:nvPr>
        </p:nvSpPr>
        <p:spPr bwMode="auto">
          <a:xfrm>
            <a:off x="994259" y="261250"/>
            <a:ext cx="11025462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lang="fr-FR" sz="3200" b="1" cap="small">
                <a:solidFill>
                  <a:srgbClr val="263280"/>
                </a:solidFill>
                <a:latin typeface="Calibri"/>
              </a:defRPr>
            </a:lvl1pPr>
            <a:lvl2pPr>
              <a:defRPr lang="fr-FR" sz="1800"/>
            </a:lvl2pPr>
            <a:lvl3pPr>
              <a:defRPr lang="fr-FR" sz="1800"/>
            </a:lvl3pPr>
            <a:lvl4pPr>
              <a:defRPr lang="fr-FR"/>
            </a:lvl4pPr>
            <a:lvl5pPr>
              <a:defRPr lang="fr-FR"/>
            </a:lvl5pPr>
          </a:lstStyle>
          <a:p>
            <a:pPr marL="0" lvl="0">
              <a:defRPr/>
            </a:pPr>
            <a:endParaRPr lang="fr-FR"/>
          </a:p>
        </p:txBody>
      </p:sp>
      <p:sp>
        <p:nvSpPr>
          <p:cNvPr id="19" name="Espace réservé du texte 18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993774" y="989013"/>
            <a:ext cx="11025947" cy="747712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>
              <a:defRPr/>
            </a:pPr>
            <a:r>
              <a:rPr lang="fr-FR"/>
              <a:t>Message clef</a:t>
            </a:r>
            <a:endParaRPr lang="fr-FR"/>
          </a:p>
        </p:txBody>
      </p:sp>
      <p:sp>
        <p:nvSpPr>
          <p:cNvPr id="15" name="Espace réservé du numéro de diapositive 5"/>
          <p:cNvSpPr>
            <a:spLocks noGrp="1"/>
          </p:cNvSpPr>
          <p:nvPr>
            <p:ph type="sldNum" sz="quarter" idx="15"/>
          </p:nvPr>
        </p:nvSpPr>
        <p:spPr bwMode="auto">
          <a:xfrm>
            <a:off x="8610600" y="6356350"/>
            <a:ext cx="2743200" cy="36512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fr-FR" b="1"/>
              <a:t>Mai 2021 | </a:t>
            </a:r>
            <a:fld id="{9E332A0A-FB19-4162-B394-67D6D7A54466}" type="slidenum">
              <a:rPr lang="fr-FR" b="1"/>
              <a:t>‹N°›</a:t>
            </a:fld>
            <a:endParaRPr lang="fr-FR" b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2BC6AF6-CC14-4611-816A-4A51C28E74B9}" type="datetime1">
              <a:rPr lang="fr-FR"/>
              <a:t>20/12/2021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/>
              <a:t>Version 2.0 Juillet 2024 |</a:t>
            </a:r>
            <a:endParaRPr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E332A0A-FB19-4162-B394-67D6D7A54466}" type="slidenum">
              <a:rPr lang="fr-FR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dt="0" ftr="1" hdr="0" sldNum="1"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3.xml"/><Relationship Id="rId3" Type="http://schemas.openxmlformats.org/officeDocument/2006/relationships/hyperlink" Target="mailto:caroline.immesoete@chu-lyon.fr" TargetMode="Externa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hyperlink" Target="mailto:Caroline.immesoete@chu-lyon.fr" TargetMode="Externa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 bwMode="auto">
          <a:xfrm>
            <a:off x="8681884" y="5635413"/>
            <a:ext cx="3089013" cy="424732"/>
          </a:xfrm>
        </p:spPr>
        <p:txBody>
          <a:bodyPr/>
          <a:lstStyle/>
          <a:p>
            <a:pPr>
              <a:defRPr/>
            </a:pPr>
            <a:r>
              <a:rPr lang="fr-FR"/>
              <a:t>--/--/---- - ---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 bwMode="auto">
          <a:xfrm>
            <a:off x="9517627" y="6245864"/>
            <a:ext cx="2253270" cy="424732"/>
          </a:xfrm>
        </p:spPr>
        <p:txBody>
          <a:bodyPr/>
          <a:lstStyle/>
          <a:p>
            <a:pPr>
              <a:defRPr/>
            </a:pPr>
            <a:r>
              <a:rPr lang="fr-FR"/>
              <a:t>---</a:t>
            </a:r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1"/>
          </p:nvPr>
        </p:nvSpPr>
        <p:spPr bwMode="auto">
          <a:xfrm>
            <a:off x="3651773" y="3810003"/>
            <a:ext cx="8056658" cy="424732"/>
          </a:xfrm>
        </p:spPr>
        <p:txBody>
          <a:bodyPr/>
          <a:lstStyle/>
          <a:p>
            <a:pPr>
              <a:defRPr/>
            </a:pPr>
            <a:r>
              <a:rPr lang="fr-FR"/>
              <a:t>Support de </a:t>
            </a:r>
            <a:r>
              <a:rPr lang="fr-FR"/>
              <a:t>Preparation</a:t>
            </a:r>
            <a:r>
              <a:rPr lang="fr-FR"/>
              <a:t> de l’Atelier ….  </a:t>
            </a:r>
            <a:endParaRPr lang="fr-FR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0"/>
          </p:nvPr>
        </p:nvSpPr>
        <p:spPr bwMode="auto">
          <a:xfrm>
            <a:off x="3651772" y="2808968"/>
            <a:ext cx="8162999" cy="978729"/>
          </a:xfrm>
        </p:spPr>
        <p:txBody>
          <a:bodyPr/>
          <a:lstStyle/>
          <a:p>
            <a:pPr>
              <a:defRPr/>
            </a:pPr>
            <a:r>
              <a:rPr lang="fr-FR"/>
              <a:t>Mieux comprendre Mieux accompagner le syndrome ……..</a:t>
            </a:r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" name="Espace réservé du texte 14"/>
          <p:cNvSpPr>
            <a:spLocks noGrp="1"/>
          </p:cNvSpPr>
          <p:nvPr>
            <p:ph type="body" sz="quarter" idx="13"/>
          </p:nvPr>
        </p:nvSpPr>
        <p:spPr bwMode="auto"/>
        <p:txBody>
          <a:bodyPr/>
          <a:lstStyle/>
          <a:p>
            <a:pPr algn="ctr">
              <a:defRPr/>
            </a:pPr>
            <a:r>
              <a:rPr lang="fr-FR"/>
              <a:t>POSONS LE CADRE ! </a:t>
            </a:r>
            <a:endParaRPr/>
          </a:p>
        </p:txBody>
      </p:sp>
      <p:sp>
        <p:nvSpPr>
          <p:cNvPr id="2" name="ZoneTexte 1"/>
          <p:cNvSpPr txBox="1"/>
          <p:nvPr/>
        </p:nvSpPr>
        <p:spPr bwMode="auto">
          <a:xfrm>
            <a:off x="934639" y="953834"/>
            <a:ext cx="11087472" cy="489364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r-FR" sz="1600" b="1" i="1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fr-FR" sz="1600" b="1" i="1">
                <a:solidFill>
                  <a:schemeClr val="accent6">
                    <a:lumMod val="75000"/>
                  </a:schemeClr>
                </a:solidFill>
              </a:rPr>
              <a:t>0 </a:t>
            </a:r>
            <a:r>
              <a:rPr lang="fr-FR" sz="1600" b="1" i="1">
                <a:solidFill>
                  <a:schemeClr val="accent6">
                    <a:lumMod val="75000"/>
                  </a:schemeClr>
                </a:solidFill>
              </a:rPr>
              <a:t>minutes </a:t>
            </a:r>
            <a:r>
              <a:rPr lang="fr-FR" sz="1600" i="1">
                <a:solidFill>
                  <a:schemeClr val="accent6">
                    <a:lumMod val="75000"/>
                  </a:schemeClr>
                </a:solidFill>
              </a:rPr>
              <a:t>pour poser le cadre de cet atelier  </a:t>
            </a:r>
            <a:endParaRPr/>
          </a:p>
          <a:p>
            <a:pPr>
              <a:lnSpc>
                <a:spcPct val="150000"/>
              </a:lnSpc>
              <a:defRPr/>
            </a:pPr>
            <a:r>
              <a:rPr lang="fr-FR" sz="1600" b="1" i="1">
                <a:solidFill>
                  <a:schemeClr val="accent6">
                    <a:lumMod val="75000"/>
                  </a:schemeClr>
                </a:solidFill>
              </a:rPr>
              <a:t>- Rapide tour de table de présentation </a:t>
            </a:r>
            <a:r>
              <a:rPr lang="fr-FR" sz="1600" b="1" i="1">
                <a:solidFill>
                  <a:schemeClr val="accent6">
                    <a:lumMod val="75000"/>
                  </a:schemeClr>
                </a:solidFill>
              </a:rPr>
              <a:t>10 </a:t>
            </a:r>
            <a:r>
              <a:rPr lang="fr-FR" sz="1600" b="1" i="1">
                <a:solidFill>
                  <a:schemeClr val="accent6">
                    <a:lumMod val="75000"/>
                  </a:schemeClr>
                </a:solidFill>
              </a:rPr>
              <a:t>‘</a:t>
            </a:r>
            <a:endParaRPr/>
          </a:p>
          <a:p>
            <a:pPr>
              <a:lnSpc>
                <a:spcPct val="150000"/>
              </a:lnSpc>
              <a:defRPr/>
            </a:pPr>
            <a:r>
              <a:rPr lang="fr-FR" sz="1600" i="1">
                <a:solidFill>
                  <a:schemeClr val="accent6">
                    <a:lumMod val="75000"/>
                  </a:schemeClr>
                </a:solidFill>
              </a:rPr>
              <a:t>Consigne </a:t>
            </a:r>
            <a:r>
              <a:rPr lang="fr-FR" sz="1600" i="1">
                <a:solidFill>
                  <a:schemeClr val="accent6">
                    <a:lumMod val="75000"/>
                  </a:schemeClr>
                </a:solidFill>
              </a:rPr>
              <a:t>aux participants :</a:t>
            </a:r>
            <a:r>
              <a:rPr lang="fr-FR" sz="1600" i="1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fr-FR" sz="1600" b="1" i="1">
                <a:solidFill>
                  <a:schemeClr val="accent6">
                    <a:lumMod val="75000"/>
                  </a:schemeClr>
                </a:solidFill>
              </a:rPr>
              <a:t>« </a:t>
            </a:r>
            <a:r>
              <a:rPr lang="fr-FR" sz="1600" i="1">
                <a:solidFill>
                  <a:schemeClr val="accent6">
                    <a:lumMod val="75000"/>
                  </a:schemeClr>
                </a:solidFill>
              </a:rPr>
              <a:t>Pour</a:t>
            </a:r>
            <a:r>
              <a:rPr lang="fr-FR" sz="1600" b="1" i="1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1600" i="1">
                <a:solidFill>
                  <a:schemeClr val="accent6">
                    <a:lumMod val="75000"/>
                  </a:schemeClr>
                </a:solidFill>
              </a:rPr>
              <a:t>situer chacun des participants merci de donner votre nom, prénom, votre qualité de participant  soit professionnels avec votre métier et lieu de travail soit parent . Vous aurez l’occasion de partager vos expériences et faire plus ample connaissance dans les travaux de groupe » </a:t>
            </a:r>
            <a:endParaRPr/>
          </a:p>
          <a:p>
            <a:pPr>
              <a:lnSpc>
                <a:spcPct val="150000"/>
              </a:lnSpc>
              <a:defRPr/>
            </a:pPr>
            <a:r>
              <a:rPr lang="fr-FR" sz="1600" b="1" i="1">
                <a:solidFill>
                  <a:schemeClr val="accent6">
                    <a:lumMod val="75000"/>
                  </a:schemeClr>
                </a:solidFill>
              </a:rPr>
              <a:t>- Cadre de participation :</a:t>
            </a:r>
            <a:endParaRPr/>
          </a:p>
          <a:p>
            <a:pPr>
              <a:lnSpc>
                <a:spcPct val="150000"/>
              </a:lnSpc>
              <a:defRPr/>
            </a:pPr>
            <a:r>
              <a:rPr lang="fr-FR" sz="1600" i="1">
                <a:solidFill>
                  <a:schemeClr val="accent6">
                    <a:lumMod val="75000"/>
                  </a:schemeClr>
                </a:solidFill>
              </a:rPr>
              <a:t>Consigne </a:t>
            </a:r>
            <a:r>
              <a:rPr lang="fr-FR" sz="1600" i="1">
                <a:solidFill>
                  <a:schemeClr val="accent6">
                    <a:lumMod val="75000"/>
                  </a:schemeClr>
                </a:solidFill>
              </a:rPr>
              <a:t>aux participants </a:t>
            </a:r>
            <a:r>
              <a:rPr lang="fr-FR" sz="1600" i="1">
                <a:solidFill>
                  <a:schemeClr val="accent6">
                    <a:lumMod val="75000"/>
                  </a:schemeClr>
                </a:solidFill>
              </a:rPr>
              <a:t>: «  Les échanges doivent avoir lieu dans un cadre bienveillant et </a:t>
            </a:r>
            <a:r>
              <a:rPr lang="fr-FR" sz="1600" i="1">
                <a:solidFill>
                  <a:schemeClr val="accent6">
                    <a:lumMod val="75000"/>
                  </a:schemeClr>
                </a:solidFill>
              </a:rPr>
              <a:t>dans le </a:t>
            </a:r>
            <a:r>
              <a:rPr lang="fr-FR" sz="1600" i="1">
                <a:solidFill>
                  <a:schemeClr val="accent6">
                    <a:lumMod val="75000"/>
                  </a:schemeClr>
                </a:solidFill>
              </a:rPr>
              <a:t>respect du vécu de chacun «  </a:t>
            </a:r>
            <a:endParaRPr/>
          </a:p>
          <a:p>
            <a:pPr>
              <a:lnSpc>
                <a:spcPct val="150000"/>
              </a:lnSpc>
              <a:defRPr/>
            </a:pPr>
            <a:r>
              <a:rPr lang="fr-FR" sz="1600" b="1" i="1">
                <a:solidFill>
                  <a:schemeClr val="accent6">
                    <a:lumMod val="75000"/>
                  </a:schemeClr>
                </a:solidFill>
              </a:rPr>
              <a:t>- Cadre théorique de référence </a:t>
            </a:r>
            <a:r>
              <a:rPr lang="fr-FR" sz="1600" b="1" i="1">
                <a:solidFill>
                  <a:schemeClr val="accent6">
                    <a:lumMod val="75000"/>
                  </a:schemeClr>
                </a:solidFill>
              </a:rPr>
              <a:t>20 </a:t>
            </a:r>
            <a:r>
              <a:rPr lang="fr-FR" sz="1600" b="1" i="1">
                <a:solidFill>
                  <a:schemeClr val="accent6">
                    <a:lumMod val="75000"/>
                  </a:schemeClr>
                </a:solidFill>
              </a:rPr>
              <a:t>‘ </a:t>
            </a:r>
            <a:endParaRPr/>
          </a:p>
          <a:p>
            <a:pPr>
              <a:lnSpc>
                <a:spcPct val="150000"/>
              </a:lnSpc>
              <a:defRPr/>
            </a:pPr>
            <a:r>
              <a:rPr lang="fr-FR" sz="1600" i="1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fr-FR" sz="1600" i="1">
                <a:solidFill>
                  <a:schemeClr val="accent6">
                    <a:lumMod val="75000"/>
                  </a:schemeClr>
                </a:solidFill>
              </a:rPr>
              <a:t>nimateurs :  poser les définitions, les apports  théoriques de</a:t>
            </a:r>
            <a:r>
              <a:rPr lang="fr-FR" sz="1600" b="1" i="1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1600" i="1">
                <a:solidFill>
                  <a:schemeClr val="accent6">
                    <a:lumMod val="75000"/>
                  </a:schemeClr>
                </a:solidFill>
              </a:rPr>
              <a:t>références, le vocabulaire qui permettront aux  participants de partager un socle commun de connaissance pour travailler ensemble sur les cas concrets.  Ne pas oublier que la module en ligne a été réalisé pour soutenir aussi cet objectif. </a:t>
            </a:r>
            <a:endParaRPr/>
          </a:p>
          <a:p>
            <a:pPr>
              <a:lnSpc>
                <a:spcPct val="150000"/>
              </a:lnSpc>
              <a:defRPr/>
            </a:pPr>
            <a:r>
              <a:rPr lang="fr-FR" sz="1600" i="1">
                <a:solidFill>
                  <a:schemeClr val="accent6">
                    <a:lumMod val="75000"/>
                  </a:schemeClr>
                </a:solidFill>
              </a:rPr>
              <a:t>Le support sera fourni au participants suite à la journée aussi il peut être enrichi de références «  Pour aller plus loin » qui serviront aux participants  </a:t>
            </a:r>
            <a:r>
              <a:rPr lang="fr-FR" sz="1600" b="1" i="1">
                <a:solidFill>
                  <a:schemeClr val="accent6">
                    <a:lumMod val="75000"/>
                  </a:schemeClr>
                </a:solidFill>
              </a:rPr>
              <a:t>APRES  la journée en consultation libre mais ne sont pas détaillées sur ce temps de mise en route. </a:t>
            </a:r>
            <a:endParaRPr lang="fr-FR" sz="1600" b="1" i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ools3" descr="{&quot;Key&quot;:&quot;POWER_USER_SHAPE_ICON&quot;,&quot;Value&quot;:&quot;POWER_USER_SHAPE_ICON_STYLE_1&quot;}"/>
          <p:cNvSpPr>
            <a:spLocks noChangeAspect="1" noEditPoints="1"/>
          </p:cNvSpPr>
          <p:nvPr/>
        </p:nvSpPr>
        <p:spPr bwMode="auto">
          <a:xfrm>
            <a:off x="52661" y="2811785"/>
            <a:ext cx="815590" cy="797012"/>
          </a:xfrm>
          <a:custGeom>
            <a:avLst/>
            <a:gdLst>
              <a:gd name="T0" fmla="*/ 250 w 2000"/>
              <a:gd name="T1" fmla="*/ 0 h 1950"/>
              <a:gd name="T2" fmla="*/ 225 w 2000"/>
              <a:gd name="T3" fmla="*/ 50 h 1950"/>
              <a:gd name="T4" fmla="*/ 488 w 2000"/>
              <a:gd name="T5" fmla="*/ 200 h 1950"/>
              <a:gd name="T6" fmla="*/ 325 w 2000"/>
              <a:gd name="T7" fmla="*/ 488 h 1950"/>
              <a:gd name="T8" fmla="*/ 63 w 2000"/>
              <a:gd name="T9" fmla="*/ 338 h 1950"/>
              <a:gd name="T10" fmla="*/ 50 w 2000"/>
              <a:gd name="T11" fmla="*/ 363 h 1950"/>
              <a:gd name="T12" fmla="*/ 488 w 2000"/>
              <a:gd name="T13" fmla="*/ 675 h 1950"/>
              <a:gd name="T14" fmla="*/ 838 w 2000"/>
              <a:gd name="T15" fmla="*/ 963 h 1950"/>
              <a:gd name="T16" fmla="*/ 1038 w 2000"/>
              <a:gd name="T17" fmla="*/ 763 h 1950"/>
              <a:gd name="T18" fmla="*/ 713 w 2000"/>
              <a:gd name="T19" fmla="*/ 375 h 1950"/>
              <a:gd name="T20" fmla="*/ 250 w 2000"/>
              <a:gd name="T21" fmla="*/ 0 h 1950"/>
              <a:gd name="T22" fmla="*/ 1813 w 2000"/>
              <a:gd name="T23" fmla="*/ 63 h 1950"/>
              <a:gd name="T24" fmla="*/ 1563 w 2000"/>
              <a:gd name="T25" fmla="*/ 238 h 1950"/>
              <a:gd name="T26" fmla="*/ 1538 w 2000"/>
              <a:gd name="T27" fmla="*/ 338 h 1950"/>
              <a:gd name="T28" fmla="*/ 813 w 2000"/>
              <a:gd name="T29" fmla="*/ 1063 h 1950"/>
              <a:gd name="T30" fmla="*/ 713 w 2000"/>
              <a:gd name="T31" fmla="*/ 1000 h 1950"/>
              <a:gd name="T32" fmla="*/ 663 w 2000"/>
              <a:gd name="T33" fmla="*/ 1050 h 1950"/>
              <a:gd name="T34" fmla="*/ 413 w 2000"/>
              <a:gd name="T35" fmla="*/ 1275 h 1950"/>
              <a:gd name="T36" fmla="*/ 0 w 2000"/>
              <a:gd name="T37" fmla="*/ 1688 h 1950"/>
              <a:gd name="T38" fmla="*/ 263 w 2000"/>
              <a:gd name="T39" fmla="*/ 1950 h 1950"/>
              <a:gd name="T40" fmla="*/ 675 w 2000"/>
              <a:gd name="T41" fmla="*/ 1538 h 1950"/>
              <a:gd name="T42" fmla="*/ 900 w 2000"/>
              <a:gd name="T43" fmla="*/ 1288 h 1950"/>
              <a:gd name="T44" fmla="*/ 950 w 2000"/>
              <a:gd name="T45" fmla="*/ 1238 h 1950"/>
              <a:gd name="T46" fmla="*/ 888 w 2000"/>
              <a:gd name="T47" fmla="*/ 1138 h 1950"/>
              <a:gd name="T48" fmla="*/ 1613 w 2000"/>
              <a:gd name="T49" fmla="*/ 413 h 1950"/>
              <a:gd name="T50" fmla="*/ 1713 w 2000"/>
              <a:gd name="T51" fmla="*/ 388 h 1950"/>
              <a:gd name="T52" fmla="*/ 1888 w 2000"/>
              <a:gd name="T53" fmla="*/ 138 h 1950"/>
              <a:gd name="T54" fmla="*/ 1813 w 2000"/>
              <a:gd name="T55" fmla="*/ 63 h 1950"/>
              <a:gd name="T56" fmla="*/ 1188 w 2000"/>
              <a:gd name="T57" fmla="*/ 913 h 1950"/>
              <a:gd name="T58" fmla="*/ 988 w 2000"/>
              <a:gd name="T59" fmla="*/ 1113 h 1950"/>
              <a:gd name="T60" fmla="*/ 1338 w 2000"/>
              <a:gd name="T61" fmla="*/ 1525 h 1950"/>
              <a:gd name="T62" fmla="*/ 1800 w 2000"/>
              <a:gd name="T63" fmla="*/ 1900 h 1950"/>
              <a:gd name="T64" fmla="*/ 1825 w 2000"/>
              <a:gd name="T65" fmla="*/ 1850 h 1950"/>
              <a:gd name="T66" fmla="*/ 1563 w 2000"/>
              <a:gd name="T67" fmla="*/ 1700 h 1950"/>
              <a:gd name="T68" fmla="*/ 1725 w 2000"/>
              <a:gd name="T69" fmla="*/ 1413 h 1950"/>
              <a:gd name="T70" fmla="*/ 1988 w 2000"/>
              <a:gd name="T71" fmla="*/ 1563 h 1950"/>
              <a:gd name="T72" fmla="*/ 2000 w 2000"/>
              <a:gd name="T73" fmla="*/ 1538 h 1950"/>
              <a:gd name="T74" fmla="*/ 1563 w 2000"/>
              <a:gd name="T75" fmla="*/ 1225 h 1950"/>
              <a:gd name="T76" fmla="*/ 1188 w 2000"/>
              <a:gd name="T77" fmla="*/ 913 h 19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000" h="1950" fill="norm" stroke="1" extrusionOk="0">
                <a:moveTo>
                  <a:pt x="250" y="0"/>
                </a:moveTo>
                <a:lnTo>
                  <a:pt x="225" y="50"/>
                </a:lnTo>
                <a:lnTo>
                  <a:pt x="488" y="200"/>
                </a:lnTo>
                <a:cubicBezTo>
                  <a:pt x="488" y="325"/>
                  <a:pt x="438" y="425"/>
                  <a:pt x="325" y="488"/>
                </a:cubicBezTo>
                <a:lnTo>
                  <a:pt x="63" y="338"/>
                </a:lnTo>
                <a:lnTo>
                  <a:pt x="50" y="363"/>
                </a:lnTo>
                <a:cubicBezTo>
                  <a:pt x="113" y="550"/>
                  <a:pt x="238" y="675"/>
                  <a:pt x="488" y="675"/>
                </a:cubicBezTo>
                <a:cubicBezTo>
                  <a:pt x="550" y="675"/>
                  <a:pt x="738" y="863"/>
                  <a:pt x="838" y="963"/>
                </a:cubicBezTo>
                <a:lnTo>
                  <a:pt x="1038" y="763"/>
                </a:lnTo>
                <a:cubicBezTo>
                  <a:pt x="938" y="663"/>
                  <a:pt x="713" y="438"/>
                  <a:pt x="713" y="375"/>
                </a:cubicBezTo>
                <a:cubicBezTo>
                  <a:pt x="713" y="150"/>
                  <a:pt x="650" y="0"/>
                  <a:pt x="250" y="0"/>
                </a:cubicBezTo>
                <a:close/>
                <a:moveTo>
                  <a:pt x="1813" y="63"/>
                </a:moveTo>
                <a:lnTo>
                  <a:pt x="1563" y="238"/>
                </a:lnTo>
                <a:lnTo>
                  <a:pt x="1538" y="338"/>
                </a:lnTo>
                <a:lnTo>
                  <a:pt x="813" y="1063"/>
                </a:lnTo>
                <a:lnTo>
                  <a:pt x="713" y="1000"/>
                </a:lnTo>
                <a:lnTo>
                  <a:pt x="663" y="1050"/>
                </a:lnTo>
                <a:cubicBezTo>
                  <a:pt x="663" y="1200"/>
                  <a:pt x="488" y="1275"/>
                  <a:pt x="413" y="1275"/>
                </a:cubicBezTo>
                <a:lnTo>
                  <a:pt x="0" y="1688"/>
                </a:lnTo>
                <a:cubicBezTo>
                  <a:pt x="0" y="1813"/>
                  <a:pt x="138" y="1950"/>
                  <a:pt x="263" y="1950"/>
                </a:cubicBezTo>
                <a:lnTo>
                  <a:pt x="675" y="1538"/>
                </a:lnTo>
                <a:cubicBezTo>
                  <a:pt x="675" y="1463"/>
                  <a:pt x="750" y="1288"/>
                  <a:pt x="900" y="1288"/>
                </a:cubicBezTo>
                <a:lnTo>
                  <a:pt x="950" y="1238"/>
                </a:lnTo>
                <a:lnTo>
                  <a:pt x="888" y="1138"/>
                </a:lnTo>
                <a:lnTo>
                  <a:pt x="1613" y="413"/>
                </a:lnTo>
                <a:lnTo>
                  <a:pt x="1713" y="388"/>
                </a:lnTo>
                <a:lnTo>
                  <a:pt x="1888" y="138"/>
                </a:lnTo>
                <a:lnTo>
                  <a:pt x="1813" y="63"/>
                </a:lnTo>
                <a:close/>
                <a:moveTo>
                  <a:pt x="1188" y="913"/>
                </a:moveTo>
                <a:lnTo>
                  <a:pt x="988" y="1113"/>
                </a:lnTo>
                <a:cubicBezTo>
                  <a:pt x="1138" y="1263"/>
                  <a:pt x="1338" y="1463"/>
                  <a:pt x="1338" y="1525"/>
                </a:cubicBezTo>
                <a:cubicBezTo>
                  <a:pt x="1338" y="1750"/>
                  <a:pt x="1400" y="1900"/>
                  <a:pt x="1800" y="1900"/>
                </a:cubicBezTo>
                <a:lnTo>
                  <a:pt x="1825" y="1850"/>
                </a:lnTo>
                <a:lnTo>
                  <a:pt x="1563" y="1700"/>
                </a:lnTo>
                <a:cubicBezTo>
                  <a:pt x="1563" y="1575"/>
                  <a:pt x="1613" y="1475"/>
                  <a:pt x="1725" y="1413"/>
                </a:cubicBezTo>
                <a:lnTo>
                  <a:pt x="1988" y="1563"/>
                </a:lnTo>
                <a:lnTo>
                  <a:pt x="2000" y="1538"/>
                </a:lnTo>
                <a:cubicBezTo>
                  <a:pt x="1938" y="1350"/>
                  <a:pt x="1813" y="1225"/>
                  <a:pt x="1563" y="1225"/>
                </a:cubicBezTo>
                <a:cubicBezTo>
                  <a:pt x="1500" y="1225"/>
                  <a:pt x="1338" y="1063"/>
                  <a:pt x="1188" y="913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b="0" i="0" u="none" strike="noStrike" cap="none" spc="0">
              <a:ln>
                <a:noFill/>
              </a:ln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383437868" name="Espace réservé du numéro de diapositive 5"/>
          <p:cNvSpPr>
            <a:spLocks noGrp="1"/>
          </p:cNvSpPr>
          <p:nvPr>
            <p:ph type="sldNum" sz="quarter" idx="17"/>
          </p:nvPr>
        </p:nvSpPr>
        <p:spPr bwMode="auto">
          <a:xfrm>
            <a:off x="8610599" y="6356349"/>
            <a:ext cx="2743200" cy="365124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fr-FR" sz="1200" b="0" i="0" u="none" strike="noStrike" cap="none" spc="0">
                <a:solidFill>
                  <a:schemeClr val="tx1">
                    <a:tint val="75000"/>
                  </a:schemeClr>
                </a:solidFill>
                <a:latin typeface="Calibri"/>
                <a:ea typeface="Arial"/>
                <a:cs typeface="Arial"/>
              </a:rPr>
              <a:t>Version 2.0 Juillet 2024 </a:t>
            </a:r>
            <a:r>
              <a:rPr lang="fr-FR" b="1"/>
              <a:t> | </a:t>
            </a:r>
            <a:fld id="{608F129E-9118-792A-BAA1-97BA925DEB00}" type="slidenum">
              <a:rPr lang="fr-FR" b="1"/>
              <a:t/>
            </a:fld>
            <a:endParaRPr b="1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" name="Espace réservé du texte 14"/>
          <p:cNvSpPr>
            <a:spLocks noGrp="1"/>
          </p:cNvSpPr>
          <p:nvPr>
            <p:ph type="body" sz="quarter" idx="13"/>
          </p:nvPr>
        </p:nvSpPr>
        <p:spPr bwMode="auto"/>
        <p:txBody>
          <a:bodyPr/>
          <a:lstStyle/>
          <a:p>
            <a:pPr algn="ctr">
              <a:defRPr/>
            </a:pPr>
            <a:r>
              <a:rPr lang="fr-FR"/>
              <a:t>POSONS LE CADRE ! </a:t>
            </a:r>
            <a:endParaRPr/>
          </a:p>
        </p:txBody>
      </p:sp>
      <p:sp>
        <p:nvSpPr>
          <p:cNvPr id="5" name="ZoneTexte 4"/>
          <p:cNvSpPr txBox="1"/>
          <p:nvPr/>
        </p:nvSpPr>
        <p:spPr bwMode="auto">
          <a:xfrm>
            <a:off x="1738859" y="988603"/>
            <a:ext cx="7959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i="1"/>
              <a:t>Insérer les diapos préparées</a:t>
            </a:r>
            <a:endParaRPr lang="fr-FR" i="1"/>
          </a:p>
        </p:txBody>
      </p:sp>
      <p:sp>
        <p:nvSpPr>
          <p:cNvPr id="1569794758" name="Espace réservé du numéro de diapositive 5"/>
          <p:cNvSpPr>
            <a:spLocks noGrp="1"/>
          </p:cNvSpPr>
          <p:nvPr>
            <p:ph type="sldNum" sz="quarter" idx="17"/>
          </p:nvPr>
        </p:nvSpPr>
        <p:spPr bwMode="auto">
          <a:xfrm>
            <a:off x="8610599" y="6356349"/>
            <a:ext cx="2743200" cy="365124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fr-FR" sz="1200" b="0" i="0" u="none" strike="noStrike" cap="none" spc="0">
                <a:solidFill>
                  <a:schemeClr val="tx1">
                    <a:tint val="75000"/>
                  </a:schemeClr>
                </a:solidFill>
                <a:latin typeface="Calibri"/>
                <a:ea typeface="Arial"/>
                <a:cs typeface="Arial"/>
              </a:rPr>
              <a:t>Version 2.0 Juillet 2024 </a:t>
            </a:r>
            <a:r>
              <a:rPr lang="fr-FR" b="1"/>
              <a:t>| </a:t>
            </a:r>
            <a:fld id="{7EB9518D-5832-6744-6665-F29FC6B4A5BA}" type="slidenum">
              <a:rPr lang="fr-FR" b="1"/>
              <a:t/>
            </a:fld>
            <a:endParaRPr b="1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 bwMode="auto">
          <a:xfrm>
            <a:off x="3434490" y="3166796"/>
            <a:ext cx="8056658" cy="535531"/>
          </a:xfrm>
        </p:spPr>
        <p:txBody>
          <a:bodyPr/>
          <a:lstStyle/>
          <a:p>
            <a:pPr algn="ctr">
              <a:defRPr/>
            </a:pPr>
            <a:r>
              <a:rPr lang="fr-FR"/>
              <a:t>AU TRAVAIL ! 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 bwMode="auto">
          <a:xfrm>
            <a:off x="206419" y="2990220"/>
            <a:ext cx="3396859" cy="923330"/>
          </a:xfrm>
        </p:spPr>
        <p:txBody>
          <a:bodyPr/>
          <a:lstStyle/>
          <a:p>
            <a:pPr algn="ctr">
              <a:defRPr/>
            </a:pPr>
            <a:r>
              <a:rPr lang="fr-FR" sz="6000"/>
              <a:t>Temps 2</a:t>
            </a:r>
            <a:endParaRPr lang="fr-FR" sz="600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3"/>
          </p:nvPr>
        </p:nvSpPr>
        <p:spPr bwMode="auto"/>
        <p:txBody>
          <a:bodyPr/>
          <a:lstStyle/>
          <a:p>
            <a:pPr>
              <a:defRPr/>
            </a:pPr>
            <a:r>
              <a:rPr lang="fr-FR" sz="1200" b="0" i="0" u="none" strike="noStrike" cap="none" spc="0">
                <a:solidFill>
                  <a:schemeClr val="tx1">
                    <a:tint val="75000"/>
                  </a:schemeClr>
                </a:solidFill>
                <a:latin typeface="Calibri"/>
                <a:ea typeface="Arial"/>
                <a:cs typeface="Arial"/>
              </a:rPr>
              <a:t>Version 2.0 Juillet 2024 </a:t>
            </a:r>
            <a:r>
              <a:rPr lang="fr-FR" b="1"/>
              <a:t>| 12</a:t>
            </a:r>
            <a:endParaRPr lang="fr-FR" b="1"/>
          </a:p>
        </p:txBody>
      </p:sp>
      <p:sp>
        <p:nvSpPr>
          <p:cNvPr id="3" name="ZoneTexte 2"/>
          <p:cNvSpPr txBox="1"/>
          <p:nvPr/>
        </p:nvSpPr>
        <p:spPr bwMode="auto">
          <a:xfrm>
            <a:off x="9204960" y="3711416"/>
            <a:ext cx="1356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>
                <a:solidFill>
                  <a:schemeClr val="accent1"/>
                </a:solidFill>
              </a:rPr>
              <a:t>45 min </a:t>
            </a:r>
            <a:endParaRPr lang="fr-FR">
              <a:solidFill>
                <a:schemeClr val="accent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" name="Espace réservé du texte 14"/>
          <p:cNvSpPr>
            <a:spLocks noGrp="1"/>
          </p:cNvSpPr>
          <p:nvPr>
            <p:ph type="body" sz="quarter" idx="13"/>
          </p:nvPr>
        </p:nvSpPr>
        <p:spPr bwMode="auto"/>
        <p:txBody>
          <a:bodyPr/>
          <a:lstStyle/>
          <a:p>
            <a:pPr algn="ctr">
              <a:defRPr/>
            </a:pPr>
            <a:r>
              <a:rPr lang="fr-FR"/>
              <a:t>AU TRAVAIL ! </a:t>
            </a:r>
            <a:endParaRPr lang="fr-FR"/>
          </a:p>
        </p:txBody>
      </p:sp>
      <p:sp>
        <p:nvSpPr>
          <p:cNvPr id="2" name="ZoneTexte 1"/>
          <p:cNvSpPr txBox="1"/>
          <p:nvPr/>
        </p:nvSpPr>
        <p:spPr bwMode="auto">
          <a:xfrm>
            <a:off x="1234440" y="1296156"/>
            <a:ext cx="1019556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lain" startAt="45"/>
              <a:defRPr/>
            </a:pPr>
            <a:r>
              <a:rPr lang="fr-FR" b="1" i="1">
                <a:solidFill>
                  <a:schemeClr val="accent6">
                    <a:lumMod val="75000"/>
                  </a:schemeClr>
                </a:solidFill>
              </a:rPr>
              <a:t>minutes </a:t>
            </a: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pour  mettre les participants au travail  en petit groupe.</a:t>
            </a:r>
            <a:endParaRPr/>
          </a:p>
          <a:p>
            <a:pPr>
              <a:lnSpc>
                <a:spcPct val="150000"/>
              </a:lnSpc>
              <a:defRPr/>
            </a:pPr>
            <a:r>
              <a:rPr lang="fr-FR" b="1" i="1">
                <a:solidFill>
                  <a:schemeClr val="accent6">
                    <a:lumMod val="75000"/>
                  </a:schemeClr>
                </a:solidFill>
              </a:rPr>
              <a:t>Consignes </a:t>
            </a: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aux participants</a:t>
            </a:r>
            <a:r>
              <a:rPr lang="fr-FR" b="1" i="1">
                <a:solidFill>
                  <a:schemeClr val="accent6">
                    <a:lumMod val="75000"/>
                  </a:schemeClr>
                </a:solidFill>
              </a:rPr>
              <a:t> :  </a:t>
            </a: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« A partir d’un des cas concrets qui vous est proposé , discutez ensemble les solutions qui vous semblent les plus adaptées. Sur </a:t>
            </a: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la feuille de </a:t>
            </a: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paper-board</a:t>
            </a: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vous notez  et/ ou illustrez les conclusions auxquelles vous aboutissez  mais aussi les questionnements , </a:t>
            </a: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étonnements </a:t>
            </a: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que vous avez pour, dans le temps de synthèse, les partager  avec les autres groupes. » « Pensez à nommer un  ou deux rapporteurs du groupe. »</a:t>
            </a:r>
            <a:endParaRPr/>
          </a:p>
          <a:p>
            <a:pPr>
              <a:lnSpc>
                <a:spcPct val="150000"/>
              </a:lnSpc>
              <a:defRPr/>
            </a:pP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Certains groupes peuvent laisser parler leur créativité pour présenter leur travaux sous forme de frise, dessin, </a:t>
            </a: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mind</a:t>
            </a: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map</a:t>
            </a: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 …. </a:t>
            </a:r>
            <a:endParaRPr/>
          </a:p>
          <a:p>
            <a:pPr>
              <a:lnSpc>
                <a:spcPct val="150000"/>
              </a:lnSpc>
              <a:defRPr/>
            </a:pPr>
            <a:r>
              <a:rPr lang="fr-FR" b="1" i="1">
                <a:solidFill>
                  <a:schemeClr val="accent6">
                    <a:lumMod val="75000"/>
                  </a:schemeClr>
                </a:solidFill>
              </a:rPr>
              <a:t>Matériel </a:t>
            </a: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: feuilles de </a:t>
            </a: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paper</a:t>
            </a: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board</a:t>
            </a: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 et feutres    </a:t>
            </a:r>
            <a:endParaRPr/>
          </a:p>
          <a:p>
            <a:pPr>
              <a:lnSpc>
                <a:spcPct val="150000"/>
              </a:lnSpc>
              <a:defRPr/>
            </a:pPr>
            <a:r>
              <a:rPr lang="fr-FR" b="1" i="1">
                <a:solidFill>
                  <a:schemeClr val="accent6">
                    <a:lumMod val="75000"/>
                  </a:schemeClr>
                </a:solidFill>
              </a:rPr>
              <a:t>Animateurs : </a:t>
            </a: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ils passent dans les groupes pour s’assurer de la compréhension de la consigne, pour parfois recentrer les échanges sur l’objectif et faire respecter le timing </a:t>
            </a:r>
            <a:endParaRPr lang="fr-FR" i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ools3" descr="{&quot;Key&quot;:&quot;POWER_USER_SHAPE_ICON&quot;,&quot;Value&quot;:&quot;POWER_USER_SHAPE_ICON_STYLE_1&quot;}"/>
          <p:cNvSpPr>
            <a:spLocks noChangeAspect="1" noEditPoints="1"/>
          </p:cNvSpPr>
          <p:nvPr/>
        </p:nvSpPr>
        <p:spPr bwMode="auto">
          <a:xfrm>
            <a:off x="259080" y="2641704"/>
            <a:ext cx="821597" cy="802881"/>
          </a:xfrm>
          <a:custGeom>
            <a:avLst/>
            <a:gdLst>
              <a:gd name="T0" fmla="*/ 250 w 2000"/>
              <a:gd name="T1" fmla="*/ 0 h 1950"/>
              <a:gd name="T2" fmla="*/ 225 w 2000"/>
              <a:gd name="T3" fmla="*/ 50 h 1950"/>
              <a:gd name="T4" fmla="*/ 488 w 2000"/>
              <a:gd name="T5" fmla="*/ 200 h 1950"/>
              <a:gd name="T6" fmla="*/ 325 w 2000"/>
              <a:gd name="T7" fmla="*/ 488 h 1950"/>
              <a:gd name="T8" fmla="*/ 63 w 2000"/>
              <a:gd name="T9" fmla="*/ 338 h 1950"/>
              <a:gd name="T10" fmla="*/ 50 w 2000"/>
              <a:gd name="T11" fmla="*/ 363 h 1950"/>
              <a:gd name="T12" fmla="*/ 488 w 2000"/>
              <a:gd name="T13" fmla="*/ 675 h 1950"/>
              <a:gd name="T14" fmla="*/ 838 w 2000"/>
              <a:gd name="T15" fmla="*/ 963 h 1950"/>
              <a:gd name="T16" fmla="*/ 1038 w 2000"/>
              <a:gd name="T17" fmla="*/ 763 h 1950"/>
              <a:gd name="T18" fmla="*/ 713 w 2000"/>
              <a:gd name="T19" fmla="*/ 375 h 1950"/>
              <a:gd name="T20" fmla="*/ 250 w 2000"/>
              <a:gd name="T21" fmla="*/ 0 h 1950"/>
              <a:gd name="T22" fmla="*/ 1813 w 2000"/>
              <a:gd name="T23" fmla="*/ 63 h 1950"/>
              <a:gd name="T24" fmla="*/ 1563 w 2000"/>
              <a:gd name="T25" fmla="*/ 238 h 1950"/>
              <a:gd name="T26" fmla="*/ 1538 w 2000"/>
              <a:gd name="T27" fmla="*/ 338 h 1950"/>
              <a:gd name="T28" fmla="*/ 813 w 2000"/>
              <a:gd name="T29" fmla="*/ 1063 h 1950"/>
              <a:gd name="T30" fmla="*/ 713 w 2000"/>
              <a:gd name="T31" fmla="*/ 1000 h 1950"/>
              <a:gd name="T32" fmla="*/ 663 w 2000"/>
              <a:gd name="T33" fmla="*/ 1050 h 1950"/>
              <a:gd name="T34" fmla="*/ 413 w 2000"/>
              <a:gd name="T35" fmla="*/ 1275 h 1950"/>
              <a:gd name="T36" fmla="*/ 0 w 2000"/>
              <a:gd name="T37" fmla="*/ 1688 h 1950"/>
              <a:gd name="T38" fmla="*/ 263 w 2000"/>
              <a:gd name="T39" fmla="*/ 1950 h 1950"/>
              <a:gd name="T40" fmla="*/ 675 w 2000"/>
              <a:gd name="T41" fmla="*/ 1538 h 1950"/>
              <a:gd name="T42" fmla="*/ 900 w 2000"/>
              <a:gd name="T43" fmla="*/ 1288 h 1950"/>
              <a:gd name="T44" fmla="*/ 950 w 2000"/>
              <a:gd name="T45" fmla="*/ 1238 h 1950"/>
              <a:gd name="T46" fmla="*/ 888 w 2000"/>
              <a:gd name="T47" fmla="*/ 1138 h 1950"/>
              <a:gd name="T48" fmla="*/ 1613 w 2000"/>
              <a:gd name="T49" fmla="*/ 413 h 1950"/>
              <a:gd name="T50" fmla="*/ 1713 w 2000"/>
              <a:gd name="T51" fmla="*/ 388 h 1950"/>
              <a:gd name="T52" fmla="*/ 1888 w 2000"/>
              <a:gd name="T53" fmla="*/ 138 h 1950"/>
              <a:gd name="T54" fmla="*/ 1813 w 2000"/>
              <a:gd name="T55" fmla="*/ 63 h 1950"/>
              <a:gd name="T56" fmla="*/ 1188 w 2000"/>
              <a:gd name="T57" fmla="*/ 913 h 1950"/>
              <a:gd name="T58" fmla="*/ 988 w 2000"/>
              <a:gd name="T59" fmla="*/ 1113 h 1950"/>
              <a:gd name="T60" fmla="*/ 1338 w 2000"/>
              <a:gd name="T61" fmla="*/ 1525 h 1950"/>
              <a:gd name="T62" fmla="*/ 1800 w 2000"/>
              <a:gd name="T63" fmla="*/ 1900 h 1950"/>
              <a:gd name="T64" fmla="*/ 1825 w 2000"/>
              <a:gd name="T65" fmla="*/ 1850 h 1950"/>
              <a:gd name="T66" fmla="*/ 1563 w 2000"/>
              <a:gd name="T67" fmla="*/ 1700 h 1950"/>
              <a:gd name="T68" fmla="*/ 1725 w 2000"/>
              <a:gd name="T69" fmla="*/ 1413 h 1950"/>
              <a:gd name="T70" fmla="*/ 1988 w 2000"/>
              <a:gd name="T71" fmla="*/ 1563 h 1950"/>
              <a:gd name="T72" fmla="*/ 2000 w 2000"/>
              <a:gd name="T73" fmla="*/ 1538 h 1950"/>
              <a:gd name="T74" fmla="*/ 1563 w 2000"/>
              <a:gd name="T75" fmla="*/ 1225 h 1950"/>
              <a:gd name="T76" fmla="*/ 1188 w 2000"/>
              <a:gd name="T77" fmla="*/ 913 h 19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000" h="1950" fill="norm" stroke="1" extrusionOk="0">
                <a:moveTo>
                  <a:pt x="250" y="0"/>
                </a:moveTo>
                <a:lnTo>
                  <a:pt x="225" y="50"/>
                </a:lnTo>
                <a:lnTo>
                  <a:pt x="488" y="200"/>
                </a:lnTo>
                <a:cubicBezTo>
                  <a:pt x="488" y="325"/>
                  <a:pt x="438" y="425"/>
                  <a:pt x="325" y="488"/>
                </a:cubicBezTo>
                <a:lnTo>
                  <a:pt x="63" y="338"/>
                </a:lnTo>
                <a:lnTo>
                  <a:pt x="50" y="363"/>
                </a:lnTo>
                <a:cubicBezTo>
                  <a:pt x="113" y="550"/>
                  <a:pt x="238" y="675"/>
                  <a:pt x="488" y="675"/>
                </a:cubicBezTo>
                <a:cubicBezTo>
                  <a:pt x="550" y="675"/>
                  <a:pt x="738" y="863"/>
                  <a:pt x="838" y="963"/>
                </a:cubicBezTo>
                <a:lnTo>
                  <a:pt x="1038" y="763"/>
                </a:lnTo>
                <a:cubicBezTo>
                  <a:pt x="938" y="663"/>
                  <a:pt x="713" y="438"/>
                  <a:pt x="713" y="375"/>
                </a:cubicBezTo>
                <a:cubicBezTo>
                  <a:pt x="713" y="150"/>
                  <a:pt x="650" y="0"/>
                  <a:pt x="250" y="0"/>
                </a:cubicBezTo>
                <a:close/>
                <a:moveTo>
                  <a:pt x="1813" y="63"/>
                </a:moveTo>
                <a:lnTo>
                  <a:pt x="1563" y="238"/>
                </a:lnTo>
                <a:lnTo>
                  <a:pt x="1538" y="338"/>
                </a:lnTo>
                <a:lnTo>
                  <a:pt x="813" y="1063"/>
                </a:lnTo>
                <a:lnTo>
                  <a:pt x="713" y="1000"/>
                </a:lnTo>
                <a:lnTo>
                  <a:pt x="663" y="1050"/>
                </a:lnTo>
                <a:cubicBezTo>
                  <a:pt x="663" y="1200"/>
                  <a:pt x="488" y="1275"/>
                  <a:pt x="413" y="1275"/>
                </a:cubicBezTo>
                <a:lnTo>
                  <a:pt x="0" y="1688"/>
                </a:lnTo>
                <a:cubicBezTo>
                  <a:pt x="0" y="1813"/>
                  <a:pt x="138" y="1950"/>
                  <a:pt x="263" y="1950"/>
                </a:cubicBezTo>
                <a:lnTo>
                  <a:pt x="675" y="1538"/>
                </a:lnTo>
                <a:cubicBezTo>
                  <a:pt x="675" y="1463"/>
                  <a:pt x="750" y="1288"/>
                  <a:pt x="900" y="1288"/>
                </a:cubicBezTo>
                <a:lnTo>
                  <a:pt x="950" y="1238"/>
                </a:lnTo>
                <a:lnTo>
                  <a:pt x="888" y="1138"/>
                </a:lnTo>
                <a:lnTo>
                  <a:pt x="1613" y="413"/>
                </a:lnTo>
                <a:lnTo>
                  <a:pt x="1713" y="388"/>
                </a:lnTo>
                <a:lnTo>
                  <a:pt x="1888" y="138"/>
                </a:lnTo>
                <a:lnTo>
                  <a:pt x="1813" y="63"/>
                </a:lnTo>
                <a:close/>
                <a:moveTo>
                  <a:pt x="1188" y="913"/>
                </a:moveTo>
                <a:lnTo>
                  <a:pt x="988" y="1113"/>
                </a:lnTo>
                <a:cubicBezTo>
                  <a:pt x="1138" y="1263"/>
                  <a:pt x="1338" y="1463"/>
                  <a:pt x="1338" y="1525"/>
                </a:cubicBezTo>
                <a:cubicBezTo>
                  <a:pt x="1338" y="1750"/>
                  <a:pt x="1400" y="1900"/>
                  <a:pt x="1800" y="1900"/>
                </a:cubicBezTo>
                <a:lnTo>
                  <a:pt x="1825" y="1850"/>
                </a:lnTo>
                <a:lnTo>
                  <a:pt x="1563" y="1700"/>
                </a:lnTo>
                <a:cubicBezTo>
                  <a:pt x="1563" y="1575"/>
                  <a:pt x="1613" y="1475"/>
                  <a:pt x="1725" y="1413"/>
                </a:cubicBezTo>
                <a:lnTo>
                  <a:pt x="1988" y="1563"/>
                </a:lnTo>
                <a:lnTo>
                  <a:pt x="2000" y="1538"/>
                </a:lnTo>
                <a:cubicBezTo>
                  <a:pt x="1938" y="1350"/>
                  <a:pt x="1813" y="1225"/>
                  <a:pt x="1563" y="1225"/>
                </a:cubicBezTo>
                <a:cubicBezTo>
                  <a:pt x="1500" y="1225"/>
                  <a:pt x="1338" y="1063"/>
                  <a:pt x="1188" y="913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b="0" i="0" u="none" strike="noStrike" cap="none" spc="0">
              <a:ln>
                <a:noFill/>
              </a:ln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676649554" name="Espace réservé du numéro de diapositive 5"/>
          <p:cNvSpPr>
            <a:spLocks noGrp="1"/>
          </p:cNvSpPr>
          <p:nvPr>
            <p:ph type="sldNum" sz="quarter" idx="17"/>
          </p:nvPr>
        </p:nvSpPr>
        <p:spPr bwMode="auto">
          <a:xfrm>
            <a:off x="8610599" y="6356349"/>
            <a:ext cx="2743200" cy="365124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fr-FR" sz="1200" b="0" i="0" u="none" strike="noStrike" cap="none" spc="0">
                <a:solidFill>
                  <a:schemeClr val="tx1">
                    <a:tint val="75000"/>
                  </a:schemeClr>
                </a:solidFill>
                <a:latin typeface="Calibri"/>
                <a:ea typeface="Arial"/>
                <a:cs typeface="Arial"/>
              </a:rPr>
              <a:t>Version 2.0 Juillet 2024 </a:t>
            </a:r>
            <a:r>
              <a:rPr lang="fr-FR" b="1"/>
              <a:t> | </a:t>
            </a:r>
            <a:fld id="{21B393A1-2F67-1BA7-11BB-5FBE78CAD372}" type="slidenum">
              <a:rPr lang="fr-FR" b="1"/>
              <a:t/>
            </a:fld>
            <a:endParaRPr b="1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" name="Espace réservé du texte 14"/>
          <p:cNvSpPr>
            <a:spLocks noGrp="1"/>
          </p:cNvSpPr>
          <p:nvPr>
            <p:ph type="body" sz="quarter" idx="13"/>
          </p:nvPr>
        </p:nvSpPr>
        <p:spPr bwMode="auto"/>
        <p:txBody>
          <a:bodyPr/>
          <a:lstStyle/>
          <a:p>
            <a:pPr algn="ctr">
              <a:defRPr/>
            </a:pPr>
            <a:r>
              <a:rPr lang="fr-FR"/>
              <a:t>AU TRAVAIL ! </a:t>
            </a:r>
            <a:endParaRPr lang="fr-FR"/>
          </a:p>
        </p:txBody>
      </p:sp>
      <p:sp>
        <p:nvSpPr>
          <p:cNvPr id="3" name="ZoneTexte 2"/>
          <p:cNvSpPr txBox="1"/>
          <p:nvPr/>
        </p:nvSpPr>
        <p:spPr bwMode="auto">
          <a:xfrm>
            <a:off x="1738859" y="988603"/>
            <a:ext cx="7959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i="1"/>
              <a:t>Insérer les diapos préparées</a:t>
            </a:r>
            <a:endParaRPr lang="fr-FR" i="1"/>
          </a:p>
        </p:txBody>
      </p:sp>
      <p:sp>
        <p:nvSpPr>
          <p:cNvPr id="700149756" name="Espace réservé du numéro de diapositive 5"/>
          <p:cNvSpPr>
            <a:spLocks noGrp="1"/>
          </p:cNvSpPr>
          <p:nvPr>
            <p:ph type="sldNum" sz="quarter" idx="17"/>
          </p:nvPr>
        </p:nvSpPr>
        <p:spPr bwMode="auto">
          <a:xfrm>
            <a:off x="8610599" y="6356349"/>
            <a:ext cx="2743200" cy="365124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fr-FR" sz="1200" b="0" i="0" u="none" strike="noStrike" cap="none" spc="0">
                <a:solidFill>
                  <a:schemeClr val="tx1">
                    <a:tint val="75000"/>
                  </a:schemeClr>
                </a:solidFill>
                <a:latin typeface="Calibri"/>
                <a:ea typeface="Arial"/>
                <a:cs typeface="Arial"/>
              </a:rPr>
              <a:t>Version 2.0 Juillet 2024 </a:t>
            </a:r>
            <a:r>
              <a:rPr lang="fr-FR" b="1"/>
              <a:t>| </a:t>
            </a:r>
            <a:fld id="{3C526B0F-CA6C-680B-D183-F2D44A7C54F8}" type="slidenum">
              <a:rPr lang="fr-FR" b="1"/>
              <a:t/>
            </a:fld>
            <a:endParaRPr b="1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 bwMode="auto">
          <a:xfrm>
            <a:off x="3289635" y="3157743"/>
            <a:ext cx="8056658" cy="535531"/>
          </a:xfrm>
        </p:spPr>
        <p:txBody>
          <a:bodyPr/>
          <a:lstStyle/>
          <a:p>
            <a:pPr algn="ctr">
              <a:defRPr/>
            </a:pPr>
            <a:r>
              <a:rPr lang="fr-FR"/>
              <a:t>SYNTHETISONS ! 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 bwMode="auto">
          <a:xfrm>
            <a:off x="206419" y="2990220"/>
            <a:ext cx="3396859" cy="923330"/>
          </a:xfrm>
        </p:spPr>
        <p:txBody>
          <a:bodyPr/>
          <a:lstStyle/>
          <a:p>
            <a:pPr algn="ctr">
              <a:defRPr/>
            </a:pPr>
            <a:r>
              <a:rPr lang="fr-FR" sz="6000"/>
              <a:t>Temps 3</a:t>
            </a:r>
            <a:endParaRPr lang="fr-FR" sz="600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3"/>
          </p:nvPr>
        </p:nvSpPr>
        <p:spPr bwMode="auto"/>
        <p:txBody>
          <a:bodyPr/>
          <a:lstStyle/>
          <a:p>
            <a:pPr>
              <a:defRPr/>
            </a:pPr>
            <a:fld id="{9E332A0A-FB19-4162-B394-67D6D7A54466}" type="slidenum">
              <a:rPr lang="fr-FR" b="1"/>
              <a:t>15</a:t>
            </a:fld>
            <a:r>
              <a:rPr lang="fr-FR" b="1"/>
              <a:t> | Mai 2021</a:t>
            </a:r>
            <a:endParaRPr lang="fr-FR" b="1"/>
          </a:p>
        </p:txBody>
      </p:sp>
      <p:sp>
        <p:nvSpPr>
          <p:cNvPr id="6" name="ZoneTexte 5"/>
          <p:cNvSpPr txBox="1"/>
          <p:nvPr/>
        </p:nvSpPr>
        <p:spPr bwMode="auto">
          <a:xfrm>
            <a:off x="9204960" y="3711416"/>
            <a:ext cx="1356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>
                <a:solidFill>
                  <a:schemeClr val="accent1"/>
                </a:solidFill>
              </a:rPr>
              <a:t>45 min </a:t>
            </a:r>
            <a:endParaRPr lang="fr-FR">
              <a:solidFill>
                <a:schemeClr val="accent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" name="Espace réservé du texte 14"/>
          <p:cNvSpPr>
            <a:spLocks noGrp="1"/>
          </p:cNvSpPr>
          <p:nvPr>
            <p:ph type="body" sz="quarter" idx="13"/>
          </p:nvPr>
        </p:nvSpPr>
        <p:spPr bwMode="auto"/>
        <p:txBody>
          <a:bodyPr/>
          <a:lstStyle/>
          <a:p>
            <a:pPr algn="ctr">
              <a:defRPr/>
            </a:pPr>
            <a:r>
              <a:rPr lang="fr-FR"/>
              <a:t>SYNTHTISONS! </a:t>
            </a:r>
            <a:endParaRPr lang="fr-FR"/>
          </a:p>
        </p:txBody>
      </p:sp>
      <p:sp>
        <p:nvSpPr>
          <p:cNvPr id="2" name="ZoneTexte 1"/>
          <p:cNvSpPr txBox="1"/>
          <p:nvPr/>
        </p:nvSpPr>
        <p:spPr bwMode="auto">
          <a:xfrm>
            <a:off x="1234440" y="1296156"/>
            <a:ext cx="10487867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r-FR" b="1" i="1">
                <a:solidFill>
                  <a:schemeClr val="accent6">
                    <a:lumMod val="75000"/>
                  </a:schemeClr>
                </a:solidFill>
              </a:rPr>
              <a:t>                              30 minutes </a:t>
            </a: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pour  faire la synthèse des travaux de sous groupe.</a:t>
            </a:r>
            <a:endParaRPr/>
          </a:p>
          <a:p>
            <a:pPr>
              <a:lnSpc>
                <a:spcPct val="150000"/>
              </a:lnSpc>
              <a:defRPr/>
            </a:pPr>
            <a:endParaRPr lang="fr-FR" i="1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fr-FR" b="1" i="1">
                <a:solidFill>
                  <a:schemeClr val="accent6">
                    <a:lumMod val="75000"/>
                  </a:schemeClr>
                </a:solidFill>
              </a:rPr>
              <a:t>Consignes </a:t>
            </a: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aux participants</a:t>
            </a:r>
            <a:r>
              <a:rPr lang="fr-FR" b="1" i="1">
                <a:solidFill>
                  <a:schemeClr val="accent6">
                    <a:lumMod val="75000"/>
                  </a:schemeClr>
                </a:solidFill>
              </a:rPr>
              <a:t> :  </a:t>
            </a: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«Partager avec le grand groupe la production de votre sous-groupe  : solutions qui vous ont semblé les plus adaptées, questionnement et étonnement  . » Voir possible consigne complémentaire du temps 4 </a:t>
            </a:r>
            <a:endParaRPr/>
          </a:p>
          <a:p>
            <a:pPr>
              <a:lnSpc>
                <a:spcPct val="150000"/>
              </a:lnSpc>
              <a:defRPr/>
            </a:pPr>
            <a:r>
              <a:rPr lang="fr-FR" b="1" i="1">
                <a:solidFill>
                  <a:schemeClr val="accent6">
                    <a:lumMod val="75000"/>
                  </a:schemeClr>
                </a:solidFill>
              </a:rPr>
              <a:t>Matériel </a:t>
            </a: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: afficher les feuilles de </a:t>
            </a: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paper</a:t>
            </a: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board</a:t>
            </a: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    </a:t>
            </a:r>
            <a:endParaRPr/>
          </a:p>
          <a:p>
            <a:pPr>
              <a:lnSpc>
                <a:spcPct val="150000"/>
              </a:lnSpc>
              <a:defRPr/>
            </a:pPr>
            <a:r>
              <a:rPr lang="fr-FR" b="1" i="1">
                <a:solidFill>
                  <a:schemeClr val="accent6">
                    <a:lumMod val="75000"/>
                  </a:schemeClr>
                </a:solidFill>
              </a:rPr>
              <a:t>Animateurs : </a:t>
            </a: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Chaque groupe présente sa production. Les animateurs recentrent les échanges, font des apports si nécessaire, répondent aux questions, apportent des précisions ou des références complémentaires , peuvent renvoyer </a:t>
            </a: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vesr</a:t>
            </a: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 les ressources «  Pour aller plus loin » et font  respecter le timing. </a:t>
            </a:r>
            <a:endParaRPr/>
          </a:p>
          <a:p>
            <a:pPr>
              <a:lnSpc>
                <a:spcPct val="150000"/>
              </a:lnSpc>
              <a:defRPr/>
            </a:pP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Les </a:t>
            </a: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paper</a:t>
            </a: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 bord sont pris en photos pour pouvoir être inclus dans le support mis à disposition suite à la journée.</a:t>
            </a:r>
            <a:endParaRPr/>
          </a:p>
          <a:p>
            <a:pPr>
              <a:lnSpc>
                <a:spcPct val="150000"/>
              </a:lnSpc>
              <a:defRPr/>
            </a:pPr>
            <a:endParaRPr lang="fr-FR" i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ools3" descr="{&quot;Key&quot;:&quot;POWER_USER_SHAPE_ICON&quot;,&quot;Value&quot;:&quot;POWER_USER_SHAPE_ICON_STYLE_1&quot;}"/>
          <p:cNvSpPr>
            <a:spLocks noChangeAspect="1" noEditPoints="1"/>
          </p:cNvSpPr>
          <p:nvPr/>
        </p:nvSpPr>
        <p:spPr bwMode="auto">
          <a:xfrm>
            <a:off x="259080" y="2641704"/>
            <a:ext cx="821597" cy="802881"/>
          </a:xfrm>
          <a:custGeom>
            <a:avLst/>
            <a:gdLst>
              <a:gd name="T0" fmla="*/ 250 w 2000"/>
              <a:gd name="T1" fmla="*/ 0 h 1950"/>
              <a:gd name="T2" fmla="*/ 225 w 2000"/>
              <a:gd name="T3" fmla="*/ 50 h 1950"/>
              <a:gd name="T4" fmla="*/ 488 w 2000"/>
              <a:gd name="T5" fmla="*/ 200 h 1950"/>
              <a:gd name="T6" fmla="*/ 325 w 2000"/>
              <a:gd name="T7" fmla="*/ 488 h 1950"/>
              <a:gd name="T8" fmla="*/ 63 w 2000"/>
              <a:gd name="T9" fmla="*/ 338 h 1950"/>
              <a:gd name="T10" fmla="*/ 50 w 2000"/>
              <a:gd name="T11" fmla="*/ 363 h 1950"/>
              <a:gd name="T12" fmla="*/ 488 w 2000"/>
              <a:gd name="T13" fmla="*/ 675 h 1950"/>
              <a:gd name="T14" fmla="*/ 838 w 2000"/>
              <a:gd name="T15" fmla="*/ 963 h 1950"/>
              <a:gd name="T16" fmla="*/ 1038 w 2000"/>
              <a:gd name="T17" fmla="*/ 763 h 1950"/>
              <a:gd name="T18" fmla="*/ 713 w 2000"/>
              <a:gd name="T19" fmla="*/ 375 h 1950"/>
              <a:gd name="T20" fmla="*/ 250 w 2000"/>
              <a:gd name="T21" fmla="*/ 0 h 1950"/>
              <a:gd name="T22" fmla="*/ 1813 w 2000"/>
              <a:gd name="T23" fmla="*/ 63 h 1950"/>
              <a:gd name="T24" fmla="*/ 1563 w 2000"/>
              <a:gd name="T25" fmla="*/ 238 h 1950"/>
              <a:gd name="T26" fmla="*/ 1538 w 2000"/>
              <a:gd name="T27" fmla="*/ 338 h 1950"/>
              <a:gd name="T28" fmla="*/ 813 w 2000"/>
              <a:gd name="T29" fmla="*/ 1063 h 1950"/>
              <a:gd name="T30" fmla="*/ 713 w 2000"/>
              <a:gd name="T31" fmla="*/ 1000 h 1950"/>
              <a:gd name="T32" fmla="*/ 663 w 2000"/>
              <a:gd name="T33" fmla="*/ 1050 h 1950"/>
              <a:gd name="T34" fmla="*/ 413 w 2000"/>
              <a:gd name="T35" fmla="*/ 1275 h 1950"/>
              <a:gd name="T36" fmla="*/ 0 w 2000"/>
              <a:gd name="T37" fmla="*/ 1688 h 1950"/>
              <a:gd name="T38" fmla="*/ 263 w 2000"/>
              <a:gd name="T39" fmla="*/ 1950 h 1950"/>
              <a:gd name="T40" fmla="*/ 675 w 2000"/>
              <a:gd name="T41" fmla="*/ 1538 h 1950"/>
              <a:gd name="T42" fmla="*/ 900 w 2000"/>
              <a:gd name="T43" fmla="*/ 1288 h 1950"/>
              <a:gd name="T44" fmla="*/ 950 w 2000"/>
              <a:gd name="T45" fmla="*/ 1238 h 1950"/>
              <a:gd name="T46" fmla="*/ 888 w 2000"/>
              <a:gd name="T47" fmla="*/ 1138 h 1950"/>
              <a:gd name="T48" fmla="*/ 1613 w 2000"/>
              <a:gd name="T49" fmla="*/ 413 h 1950"/>
              <a:gd name="T50" fmla="*/ 1713 w 2000"/>
              <a:gd name="T51" fmla="*/ 388 h 1950"/>
              <a:gd name="T52" fmla="*/ 1888 w 2000"/>
              <a:gd name="T53" fmla="*/ 138 h 1950"/>
              <a:gd name="T54" fmla="*/ 1813 w 2000"/>
              <a:gd name="T55" fmla="*/ 63 h 1950"/>
              <a:gd name="T56" fmla="*/ 1188 w 2000"/>
              <a:gd name="T57" fmla="*/ 913 h 1950"/>
              <a:gd name="T58" fmla="*/ 988 w 2000"/>
              <a:gd name="T59" fmla="*/ 1113 h 1950"/>
              <a:gd name="T60" fmla="*/ 1338 w 2000"/>
              <a:gd name="T61" fmla="*/ 1525 h 1950"/>
              <a:gd name="T62" fmla="*/ 1800 w 2000"/>
              <a:gd name="T63" fmla="*/ 1900 h 1950"/>
              <a:gd name="T64" fmla="*/ 1825 w 2000"/>
              <a:gd name="T65" fmla="*/ 1850 h 1950"/>
              <a:gd name="T66" fmla="*/ 1563 w 2000"/>
              <a:gd name="T67" fmla="*/ 1700 h 1950"/>
              <a:gd name="T68" fmla="*/ 1725 w 2000"/>
              <a:gd name="T69" fmla="*/ 1413 h 1950"/>
              <a:gd name="T70" fmla="*/ 1988 w 2000"/>
              <a:gd name="T71" fmla="*/ 1563 h 1950"/>
              <a:gd name="T72" fmla="*/ 2000 w 2000"/>
              <a:gd name="T73" fmla="*/ 1538 h 1950"/>
              <a:gd name="T74" fmla="*/ 1563 w 2000"/>
              <a:gd name="T75" fmla="*/ 1225 h 1950"/>
              <a:gd name="T76" fmla="*/ 1188 w 2000"/>
              <a:gd name="T77" fmla="*/ 913 h 19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000" h="1950" fill="norm" stroke="1" extrusionOk="0">
                <a:moveTo>
                  <a:pt x="250" y="0"/>
                </a:moveTo>
                <a:lnTo>
                  <a:pt x="225" y="50"/>
                </a:lnTo>
                <a:lnTo>
                  <a:pt x="488" y="200"/>
                </a:lnTo>
                <a:cubicBezTo>
                  <a:pt x="488" y="325"/>
                  <a:pt x="438" y="425"/>
                  <a:pt x="325" y="488"/>
                </a:cubicBezTo>
                <a:lnTo>
                  <a:pt x="63" y="338"/>
                </a:lnTo>
                <a:lnTo>
                  <a:pt x="50" y="363"/>
                </a:lnTo>
                <a:cubicBezTo>
                  <a:pt x="113" y="550"/>
                  <a:pt x="238" y="675"/>
                  <a:pt x="488" y="675"/>
                </a:cubicBezTo>
                <a:cubicBezTo>
                  <a:pt x="550" y="675"/>
                  <a:pt x="738" y="863"/>
                  <a:pt x="838" y="963"/>
                </a:cubicBezTo>
                <a:lnTo>
                  <a:pt x="1038" y="763"/>
                </a:lnTo>
                <a:cubicBezTo>
                  <a:pt x="938" y="663"/>
                  <a:pt x="713" y="438"/>
                  <a:pt x="713" y="375"/>
                </a:cubicBezTo>
                <a:cubicBezTo>
                  <a:pt x="713" y="150"/>
                  <a:pt x="650" y="0"/>
                  <a:pt x="250" y="0"/>
                </a:cubicBezTo>
                <a:close/>
                <a:moveTo>
                  <a:pt x="1813" y="63"/>
                </a:moveTo>
                <a:lnTo>
                  <a:pt x="1563" y="238"/>
                </a:lnTo>
                <a:lnTo>
                  <a:pt x="1538" y="338"/>
                </a:lnTo>
                <a:lnTo>
                  <a:pt x="813" y="1063"/>
                </a:lnTo>
                <a:lnTo>
                  <a:pt x="713" y="1000"/>
                </a:lnTo>
                <a:lnTo>
                  <a:pt x="663" y="1050"/>
                </a:lnTo>
                <a:cubicBezTo>
                  <a:pt x="663" y="1200"/>
                  <a:pt x="488" y="1275"/>
                  <a:pt x="413" y="1275"/>
                </a:cubicBezTo>
                <a:lnTo>
                  <a:pt x="0" y="1688"/>
                </a:lnTo>
                <a:cubicBezTo>
                  <a:pt x="0" y="1813"/>
                  <a:pt x="138" y="1950"/>
                  <a:pt x="263" y="1950"/>
                </a:cubicBezTo>
                <a:lnTo>
                  <a:pt x="675" y="1538"/>
                </a:lnTo>
                <a:cubicBezTo>
                  <a:pt x="675" y="1463"/>
                  <a:pt x="750" y="1288"/>
                  <a:pt x="900" y="1288"/>
                </a:cubicBezTo>
                <a:lnTo>
                  <a:pt x="950" y="1238"/>
                </a:lnTo>
                <a:lnTo>
                  <a:pt x="888" y="1138"/>
                </a:lnTo>
                <a:lnTo>
                  <a:pt x="1613" y="413"/>
                </a:lnTo>
                <a:lnTo>
                  <a:pt x="1713" y="388"/>
                </a:lnTo>
                <a:lnTo>
                  <a:pt x="1888" y="138"/>
                </a:lnTo>
                <a:lnTo>
                  <a:pt x="1813" y="63"/>
                </a:lnTo>
                <a:close/>
                <a:moveTo>
                  <a:pt x="1188" y="913"/>
                </a:moveTo>
                <a:lnTo>
                  <a:pt x="988" y="1113"/>
                </a:lnTo>
                <a:cubicBezTo>
                  <a:pt x="1138" y="1263"/>
                  <a:pt x="1338" y="1463"/>
                  <a:pt x="1338" y="1525"/>
                </a:cubicBezTo>
                <a:cubicBezTo>
                  <a:pt x="1338" y="1750"/>
                  <a:pt x="1400" y="1900"/>
                  <a:pt x="1800" y="1900"/>
                </a:cubicBezTo>
                <a:lnTo>
                  <a:pt x="1825" y="1850"/>
                </a:lnTo>
                <a:lnTo>
                  <a:pt x="1563" y="1700"/>
                </a:lnTo>
                <a:cubicBezTo>
                  <a:pt x="1563" y="1575"/>
                  <a:pt x="1613" y="1475"/>
                  <a:pt x="1725" y="1413"/>
                </a:cubicBezTo>
                <a:lnTo>
                  <a:pt x="1988" y="1563"/>
                </a:lnTo>
                <a:lnTo>
                  <a:pt x="2000" y="1538"/>
                </a:lnTo>
                <a:cubicBezTo>
                  <a:pt x="1938" y="1350"/>
                  <a:pt x="1813" y="1225"/>
                  <a:pt x="1563" y="1225"/>
                </a:cubicBezTo>
                <a:cubicBezTo>
                  <a:pt x="1500" y="1225"/>
                  <a:pt x="1338" y="1063"/>
                  <a:pt x="1188" y="913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b="0" i="0" u="none" strike="noStrike" cap="none" spc="0">
              <a:ln>
                <a:noFill/>
              </a:ln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279985459" name="Espace réservé du numéro de diapositive 5"/>
          <p:cNvSpPr>
            <a:spLocks noGrp="1"/>
          </p:cNvSpPr>
          <p:nvPr>
            <p:ph type="sldNum" sz="quarter" idx="17"/>
          </p:nvPr>
        </p:nvSpPr>
        <p:spPr bwMode="auto">
          <a:xfrm>
            <a:off x="8610599" y="6356349"/>
            <a:ext cx="2743200" cy="365124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fr-FR" sz="1200" b="0" i="0" u="none" strike="noStrike" cap="none" spc="0">
                <a:solidFill>
                  <a:schemeClr val="tx1">
                    <a:tint val="75000"/>
                  </a:schemeClr>
                </a:solidFill>
                <a:latin typeface="Calibri"/>
                <a:ea typeface="Arial"/>
                <a:cs typeface="Arial"/>
              </a:rPr>
              <a:t>Version 2.0 Juillet 2024 </a:t>
            </a:r>
            <a:r>
              <a:rPr lang="fr-FR" b="1"/>
              <a:t> | </a:t>
            </a:r>
            <a:fld id="{DADFBB61-7BD0-5A51-E8E5-4FC50DEFAD95}" type="slidenum">
              <a:rPr lang="fr-FR" b="1"/>
              <a:t/>
            </a:fld>
            <a:endParaRPr b="1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Espace réservé du texte 14"/>
          <p:cNvSpPr>
            <a:spLocks noGrp="1"/>
          </p:cNvSpPr>
          <p:nvPr>
            <p:ph type="body" sz="quarter" idx="13"/>
          </p:nvPr>
        </p:nvSpPr>
        <p:spPr bwMode="auto"/>
        <p:txBody>
          <a:bodyPr/>
          <a:lstStyle/>
          <a:p>
            <a:pPr algn="ctr">
              <a:defRPr/>
            </a:pPr>
            <a:r>
              <a:rPr lang="fr-FR"/>
              <a:t>SYNTHETISONS! GROUPE 1</a:t>
            </a:r>
            <a:endParaRPr lang="fr-FR"/>
          </a:p>
        </p:txBody>
      </p:sp>
      <p:sp>
        <p:nvSpPr>
          <p:cNvPr id="7" name="ZoneTexte 6"/>
          <p:cNvSpPr txBox="1"/>
          <p:nvPr/>
        </p:nvSpPr>
        <p:spPr bwMode="auto">
          <a:xfrm>
            <a:off x="1738859" y="988603"/>
            <a:ext cx="7959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i="1"/>
              <a:t>Insertion des photos</a:t>
            </a:r>
            <a:endParaRPr lang="fr-FR" i="1"/>
          </a:p>
        </p:txBody>
      </p:sp>
      <p:sp>
        <p:nvSpPr>
          <p:cNvPr id="1125185223" name="Espace réservé du numéro de diapositive 5"/>
          <p:cNvSpPr>
            <a:spLocks noGrp="1"/>
          </p:cNvSpPr>
          <p:nvPr>
            <p:ph type="sldNum" sz="quarter" idx="17"/>
          </p:nvPr>
        </p:nvSpPr>
        <p:spPr bwMode="auto">
          <a:xfrm>
            <a:off x="8610599" y="6356349"/>
            <a:ext cx="2743200" cy="365124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fr-FR" sz="1200" b="0" i="0" u="none" strike="noStrike" cap="none" spc="0">
                <a:solidFill>
                  <a:schemeClr val="tx1">
                    <a:tint val="75000"/>
                  </a:schemeClr>
                </a:solidFill>
                <a:latin typeface="Calibri"/>
                <a:ea typeface="Arial"/>
                <a:cs typeface="Arial"/>
              </a:rPr>
              <a:t>Version 2.0 Juillet 2024 </a:t>
            </a:r>
            <a:r>
              <a:rPr lang="fr-FR" b="1"/>
              <a:t> | </a:t>
            </a:r>
            <a:fld id="{98507F0E-80DF-E8E9-1EFF-3F3CB556F166}" type="slidenum">
              <a:rPr lang="fr-FR" b="1"/>
              <a:t/>
            </a:fld>
            <a:endParaRPr b="1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texte 14"/>
          <p:cNvSpPr txBox="1"/>
          <p:nvPr/>
        </p:nvSpPr>
        <p:spPr bwMode="auto">
          <a:xfrm>
            <a:off x="1146659" y="274383"/>
            <a:ext cx="7991475" cy="53553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>
              <a:lnSpc>
                <a:spcPct val="90000"/>
              </a:lnSpc>
              <a:spcBef>
                <a:spcPts val="1000"/>
              </a:spcBef>
              <a:buFont typeface="Arial"/>
              <a:buNone/>
              <a:defRPr lang="fr-FR" sz="3200" b="1" cap="small">
                <a:solidFill>
                  <a:srgbClr val="263280"/>
                </a:solidFill>
                <a:latin typeface="Calibri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lang="fr-FR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lang="fr-FR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lang="fr-FR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lang="fr-FR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/>
              <a:t>SYNTHETISONS ! GROUPE 2  </a:t>
            </a:r>
            <a:endParaRPr lang="fr-FR"/>
          </a:p>
        </p:txBody>
      </p:sp>
      <p:sp>
        <p:nvSpPr>
          <p:cNvPr id="5" name="ZoneTexte 4"/>
          <p:cNvSpPr txBox="1"/>
          <p:nvPr/>
        </p:nvSpPr>
        <p:spPr bwMode="auto">
          <a:xfrm>
            <a:off x="1738859" y="988603"/>
            <a:ext cx="7959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i="1"/>
              <a:t>Insertion des photos</a:t>
            </a:r>
            <a:endParaRPr lang="fr-FR" i="1"/>
          </a:p>
        </p:txBody>
      </p:sp>
      <p:sp>
        <p:nvSpPr>
          <p:cNvPr id="477587093" name="Espace réservé du numéro de diapositive 5"/>
          <p:cNvSpPr>
            <a:spLocks noGrp="1"/>
          </p:cNvSpPr>
          <p:nvPr>
            <p:ph type="sldNum" sz="quarter" idx="17"/>
          </p:nvPr>
        </p:nvSpPr>
        <p:spPr bwMode="auto">
          <a:xfrm>
            <a:off x="8610599" y="6356349"/>
            <a:ext cx="2743200" cy="365124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fr-FR" sz="1200" b="0" i="0" u="none" strike="noStrike" cap="none" spc="0">
                <a:solidFill>
                  <a:schemeClr val="tx1">
                    <a:tint val="75000"/>
                  </a:schemeClr>
                </a:solidFill>
                <a:latin typeface="Calibri"/>
                <a:ea typeface="Arial"/>
                <a:cs typeface="Arial"/>
              </a:rPr>
              <a:t>Version 2.0 Juillet 2024 </a:t>
            </a:r>
            <a:r>
              <a:rPr lang="fr-FR" b="1"/>
              <a:t> | </a:t>
            </a:r>
            <a:fld id="{1EC4F6BC-38FE-3718-2601-92F04195FF75}" type="slidenum">
              <a:rPr lang="fr-FR" b="1"/>
              <a:t/>
            </a:fld>
            <a:endParaRPr b="1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 bwMode="auto">
          <a:xfrm>
            <a:off x="3398276" y="3203010"/>
            <a:ext cx="8056658" cy="535531"/>
          </a:xfrm>
        </p:spPr>
        <p:txBody>
          <a:bodyPr/>
          <a:lstStyle/>
          <a:p>
            <a:pPr algn="ctr">
              <a:defRPr/>
            </a:pPr>
            <a:r>
              <a:rPr lang="fr-FR"/>
              <a:t>AVEC QUOI REPARTEZ-VOUS ? 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 bwMode="auto">
          <a:xfrm>
            <a:off x="206419" y="2990220"/>
            <a:ext cx="3396859" cy="923330"/>
          </a:xfrm>
        </p:spPr>
        <p:txBody>
          <a:bodyPr/>
          <a:lstStyle/>
          <a:p>
            <a:pPr algn="ctr">
              <a:defRPr/>
            </a:pPr>
            <a:r>
              <a:rPr lang="fr-FR" sz="6000"/>
              <a:t>Temps 4</a:t>
            </a:r>
            <a:endParaRPr lang="fr-FR" sz="600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3"/>
          </p:nvPr>
        </p:nvSpPr>
        <p:spPr bwMode="auto"/>
        <p:txBody>
          <a:bodyPr/>
          <a:lstStyle/>
          <a:p>
            <a:pPr>
              <a:defRPr/>
            </a:pPr>
            <a:r>
              <a:rPr lang="fr-FR" b="1"/>
              <a:t> </a:t>
            </a:r>
            <a:r>
              <a:rPr lang="fr-FR" sz="1200" b="0" i="0" u="none" strike="noStrike" cap="none" spc="0">
                <a:solidFill>
                  <a:schemeClr val="tx1">
                    <a:tint val="75000"/>
                  </a:schemeClr>
                </a:solidFill>
                <a:latin typeface="Calibri"/>
                <a:ea typeface="Arial"/>
                <a:cs typeface="Arial"/>
              </a:rPr>
              <a:t>Version 2.0 Juillet 2024 </a:t>
            </a:r>
            <a:r>
              <a:rPr lang="fr-FR" b="1"/>
              <a:t>|19</a:t>
            </a:r>
            <a:endParaRPr lang="fr-FR" b="1"/>
          </a:p>
        </p:txBody>
      </p:sp>
      <p:sp>
        <p:nvSpPr>
          <p:cNvPr id="6" name="ZoneTexte 5"/>
          <p:cNvSpPr txBox="1"/>
          <p:nvPr/>
        </p:nvSpPr>
        <p:spPr bwMode="auto">
          <a:xfrm>
            <a:off x="9883140" y="3711416"/>
            <a:ext cx="1356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>
                <a:solidFill>
                  <a:schemeClr val="accent1"/>
                </a:solidFill>
              </a:rPr>
              <a:t>30 </a:t>
            </a:r>
            <a:r>
              <a:rPr lang="fr-FR">
                <a:solidFill>
                  <a:schemeClr val="accent1"/>
                </a:solidFill>
              </a:rPr>
              <a:t>min </a:t>
            </a:r>
            <a:endParaRPr lang="fr-FR">
              <a:solidFill>
                <a:schemeClr val="accent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 bwMode="auto">
          <a:xfrm>
            <a:off x="0" y="3703892"/>
            <a:ext cx="12192000" cy="21635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Rectangle 15"/>
          <p:cNvSpPr/>
          <p:nvPr/>
        </p:nvSpPr>
        <p:spPr bwMode="auto">
          <a:xfrm>
            <a:off x="0" y="1737360"/>
            <a:ext cx="12192000" cy="19665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CONTENU DU DOCUMENT   </a:t>
            </a:r>
            <a:endParaRPr lang="fr-FR"/>
          </a:p>
        </p:txBody>
      </p:sp>
      <p:sp>
        <p:nvSpPr>
          <p:cNvPr id="4" name="ZoneTexte 3"/>
          <p:cNvSpPr txBox="1"/>
          <p:nvPr/>
        </p:nvSpPr>
        <p:spPr bwMode="auto">
          <a:xfrm>
            <a:off x="724695" y="969167"/>
            <a:ext cx="11308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r-FR" sz="2000" i="1"/>
              <a:t>Afin de faciliter la préparation et la réalisation de l’atelier vous trouverez dans ce document :  </a:t>
            </a:r>
            <a:endParaRPr/>
          </a:p>
          <a:p>
            <a:pPr>
              <a:lnSpc>
                <a:spcPct val="150000"/>
              </a:lnSpc>
              <a:defRPr/>
            </a:pPr>
            <a:endParaRPr lang="fr-FR" sz="2000" i="1"/>
          </a:p>
        </p:txBody>
      </p:sp>
      <p:grpSp>
        <p:nvGrpSpPr>
          <p:cNvPr id="14" name="Groupe 13"/>
          <p:cNvGrpSpPr/>
          <p:nvPr/>
        </p:nvGrpSpPr>
        <p:grpSpPr bwMode="auto">
          <a:xfrm>
            <a:off x="121920" y="1833702"/>
            <a:ext cx="11811000" cy="1702552"/>
            <a:chOff x="121920" y="1970862"/>
            <a:chExt cx="11811000" cy="1702552"/>
          </a:xfrm>
        </p:grpSpPr>
        <p:sp>
          <p:nvSpPr>
            <p:cNvPr id="9" name="Rectangle 8"/>
            <p:cNvSpPr/>
            <p:nvPr/>
          </p:nvSpPr>
          <p:spPr bwMode="auto">
            <a:xfrm>
              <a:off x="985341" y="2184445"/>
              <a:ext cx="10947579" cy="1245128"/>
            </a:xfrm>
            <a:prstGeom prst="rect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6" name="ZoneTexte 5"/>
            <p:cNvSpPr txBox="1"/>
            <p:nvPr/>
          </p:nvSpPr>
          <p:spPr bwMode="auto">
            <a:xfrm>
              <a:off x="2136223" y="2331156"/>
              <a:ext cx="9443545" cy="880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fr-FR">
                  <a:solidFill>
                    <a:schemeClr val="accent1"/>
                  </a:solidFill>
                </a:rPr>
                <a:t>Un préambule replaçant les objectifs et les consignes de préparation de la journée de formation et de cet atelier  </a:t>
              </a:r>
              <a:endParaRPr lang="fr-FR">
                <a:solidFill>
                  <a:schemeClr val="accent1"/>
                </a:solidFill>
              </a:endParaRPr>
            </a:p>
          </p:txBody>
        </p:sp>
        <p:sp>
          <p:nvSpPr>
            <p:cNvPr id="8" name="1" descr="{&quot;Key&quot;:&quot;POWER_USER_SHAPE_ICON&quot;,&quot;Value&quot;:&quot;POWER_USER_SHAPE_ICON_STYLE_1&quot;}"/>
            <p:cNvSpPr>
              <a:spLocks noChangeArrowheads="1" noChangeAspect="1"/>
            </p:cNvSpPr>
            <p:nvPr/>
          </p:nvSpPr>
          <p:spPr bwMode="auto">
            <a:xfrm>
              <a:off x="121920" y="1970862"/>
              <a:ext cx="1709503" cy="1702552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/>
            </a:bodyPr>
            <a:lstStyle/>
            <a:p>
              <a:pPr marL="0" marR="0" lvl="0" indent="0" algn="ctr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fr-FR" sz="3600" b="1" i="0" u="none" strike="noStrike" cap="none" spc="0">
                  <a:ln>
                    <a:noFill/>
                  </a:ln>
                  <a:solidFill>
                    <a:schemeClr val="accent1"/>
                  </a:solidFill>
                  <a:latin typeface="Calibri"/>
                  <a:ea typeface="+mn-ea"/>
                  <a:cs typeface="+mn-cs"/>
                </a:rPr>
                <a:t>1</a:t>
              </a:r>
              <a:endParaRPr/>
            </a:p>
          </p:txBody>
        </p:sp>
      </p:grpSp>
      <p:grpSp>
        <p:nvGrpSpPr>
          <p:cNvPr id="15" name="Groupe 14"/>
          <p:cNvGrpSpPr/>
          <p:nvPr/>
        </p:nvGrpSpPr>
        <p:grpSpPr bwMode="auto">
          <a:xfrm>
            <a:off x="152401" y="3911251"/>
            <a:ext cx="11780519" cy="1672195"/>
            <a:chOff x="152401" y="3697891"/>
            <a:chExt cx="11780519" cy="1672195"/>
          </a:xfrm>
        </p:grpSpPr>
        <p:sp>
          <p:nvSpPr>
            <p:cNvPr id="13" name="Rectangle 12"/>
            <p:cNvSpPr/>
            <p:nvPr/>
          </p:nvSpPr>
          <p:spPr bwMode="auto">
            <a:xfrm>
              <a:off x="1447800" y="3964827"/>
              <a:ext cx="10485120" cy="1235515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  <a:defRPr/>
              </a:pPr>
              <a:r>
                <a:rPr lang="fr-FR"/>
                <a:t>           </a:t>
              </a:r>
              <a:endParaRPr lang="fr-FR"/>
            </a:p>
          </p:txBody>
        </p:sp>
        <p:sp>
          <p:nvSpPr>
            <p:cNvPr id="12" name="1" descr="{&quot;Key&quot;:&quot;POWER_USER_SHAPE_ICON&quot;,&quot;Value&quot;:&quot;POWER_USER_SHAPE_ICON_STYLE_1&quot;}"/>
            <p:cNvSpPr>
              <a:spLocks noChangeArrowheads="1" noChangeAspect="1"/>
            </p:cNvSpPr>
            <p:nvPr/>
          </p:nvSpPr>
          <p:spPr bwMode="auto">
            <a:xfrm>
              <a:off x="152401" y="3697891"/>
              <a:ext cx="1679022" cy="1672195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/>
            </a:bodyPr>
            <a:lstStyle/>
            <a:p>
              <a:pPr algn="ctr">
                <a:defRPr/>
              </a:pPr>
              <a:r>
                <a:rPr lang="fr-FR" sz="3600" b="1">
                  <a:solidFill>
                    <a:schemeClr val="accent1"/>
                  </a:solidFill>
                  <a:latin typeface="Calibri"/>
                </a:rPr>
                <a:t>2</a:t>
              </a:r>
              <a:endParaRPr/>
            </a:p>
          </p:txBody>
        </p:sp>
        <p:sp>
          <p:nvSpPr>
            <p:cNvPr id="10" name="ZoneTexte 9"/>
            <p:cNvSpPr txBox="1"/>
            <p:nvPr/>
          </p:nvSpPr>
          <p:spPr bwMode="auto">
            <a:xfrm>
              <a:off x="2164080" y="3888627"/>
              <a:ext cx="9768840" cy="13388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fr-FR">
                  <a:solidFill>
                    <a:schemeClr val="accent1"/>
                  </a:solidFill>
                </a:rPr>
                <a:t>- Un </a:t>
              </a:r>
              <a:r>
                <a:rPr lang="fr-FR">
                  <a:solidFill>
                    <a:schemeClr val="accent1"/>
                  </a:solidFill>
                </a:rPr>
                <a:t>PPT </a:t>
              </a:r>
              <a:r>
                <a:rPr lang="fr-FR">
                  <a:solidFill>
                    <a:schemeClr val="accent1"/>
                  </a:solidFill>
                </a:rPr>
                <a:t>charté</a:t>
              </a:r>
              <a:r>
                <a:rPr lang="fr-FR">
                  <a:solidFill>
                    <a:schemeClr val="accent1"/>
                  </a:solidFill>
                </a:rPr>
                <a:t> dans lequel  vous pourrez insérer  les  diapositives de contenu </a:t>
              </a:r>
              <a:endParaRPr/>
            </a:p>
            <a:p>
              <a:pPr>
                <a:lnSpc>
                  <a:spcPct val="150000"/>
                </a:lnSpc>
                <a:defRPr/>
              </a:pPr>
              <a:r>
                <a:rPr lang="fr-FR">
                  <a:solidFill>
                    <a:schemeClr val="accent1"/>
                  </a:solidFill>
                </a:rPr>
                <a:t>- Un </a:t>
              </a:r>
              <a:r>
                <a:rPr lang="fr-FR">
                  <a:solidFill>
                    <a:schemeClr val="accent1"/>
                  </a:solidFill>
                </a:rPr>
                <a:t>déroulement type avec pour chaque étape une indication  des  intentions  pédagogiques</a:t>
              </a:r>
              <a:r>
                <a:rPr lang="fr-FR">
                  <a:solidFill>
                    <a:schemeClr val="accent1"/>
                  </a:solidFill>
                </a:rPr>
                <a:t>, </a:t>
              </a:r>
              <a:r>
                <a:rPr lang="fr-FR">
                  <a:solidFill>
                    <a:schemeClr val="accent1"/>
                  </a:solidFill>
                </a:rPr>
                <a:t>de sa  </a:t>
              </a:r>
              <a:r>
                <a:rPr lang="fr-FR">
                  <a:solidFill>
                    <a:schemeClr val="accent1"/>
                  </a:solidFill>
                </a:rPr>
                <a:t>durée </a:t>
              </a:r>
              <a:r>
                <a:rPr lang="fr-FR">
                  <a:solidFill>
                    <a:schemeClr val="accent1"/>
                  </a:solidFill>
                </a:rPr>
                <a:t>et </a:t>
              </a:r>
              <a:r>
                <a:rPr lang="fr-FR">
                  <a:solidFill>
                    <a:schemeClr val="accent1"/>
                  </a:solidFill>
                </a:rPr>
                <a:t>une proposition  d’une </a:t>
              </a:r>
              <a:r>
                <a:rPr lang="fr-FR">
                  <a:solidFill>
                    <a:schemeClr val="accent1"/>
                  </a:solidFill>
                </a:rPr>
                <a:t>technique d’animation facilitant </a:t>
              </a:r>
              <a:r>
                <a:rPr lang="fr-FR">
                  <a:solidFill>
                    <a:schemeClr val="accent1"/>
                  </a:solidFill>
                </a:rPr>
                <a:t>les interactions </a:t>
              </a:r>
              <a:endParaRPr lang="fr-FR">
                <a:solidFill>
                  <a:schemeClr val="accent1"/>
                </a:solidFill>
              </a:endParaRPr>
            </a:p>
          </p:txBody>
        </p:sp>
      </p:grpSp>
      <p:sp>
        <p:nvSpPr>
          <p:cNvPr id="505365887" name="Espace réservé du numéro de diapositive 4"/>
          <p:cNvSpPr>
            <a:spLocks noGrp="1"/>
          </p:cNvSpPr>
          <p:nvPr/>
        </p:nvSpPr>
        <p:spPr bwMode="auto">
          <a:xfrm>
            <a:off x="8762999" y="6508749"/>
            <a:ext cx="2743200" cy="365124"/>
          </a:xfr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b="1"/>
              <a:t>Version 2.0 Juillet 2024 | </a:t>
            </a:r>
            <a:fld id="{57F932F1-B4B3-EE4A-6850-9DEC3A1B1985}" type="slidenum">
              <a:rPr lang="fr-FR" b="1"/>
              <a:t/>
            </a:fld>
            <a:endParaRPr lang="fr-FR" b="1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" name="Espace réservé du texte 14"/>
          <p:cNvSpPr>
            <a:spLocks noGrp="1"/>
          </p:cNvSpPr>
          <p:nvPr>
            <p:ph type="body" sz="quarter" idx="13"/>
          </p:nvPr>
        </p:nvSpPr>
        <p:spPr bwMode="auto"/>
        <p:txBody>
          <a:bodyPr/>
          <a:lstStyle/>
          <a:p>
            <a:pPr algn="ctr">
              <a:defRPr/>
            </a:pPr>
            <a:r>
              <a:rPr lang="fr-FR"/>
              <a:t>AVEC QUOI REPARTEZ-VOUS ?</a:t>
            </a:r>
            <a:endParaRPr lang="fr-FR"/>
          </a:p>
        </p:txBody>
      </p:sp>
      <p:sp>
        <p:nvSpPr>
          <p:cNvPr id="2" name="ZoneTexte 1"/>
          <p:cNvSpPr txBox="1"/>
          <p:nvPr/>
        </p:nvSpPr>
        <p:spPr bwMode="auto">
          <a:xfrm>
            <a:off x="1234440" y="1597558"/>
            <a:ext cx="10652760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r-FR" sz="1600" b="1" i="1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fr-FR" sz="1600" b="1" i="1">
                <a:solidFill>
                  <a:schemeClr val="accent6">
                    <a:lumMod val="75000"/>
                  </a:schemeClr>
                </a:solidFill>
              </a:rPr>
              <a:t>0 </a:t>
            </a:r>
            <a:r>
              <a:rPr lang="fr-FR" sz="1600" b="1" i="1">
                <a:solidFill>
                  <a:schemeClr val="accent6">
                    <a:lumMod val="75000"/>
                  </a:schemeClr>
                </a:solidFill>
              </a:rPr>
              <a:t>minutes </a:t>
            </a:r>
            <a:r>
              <a:rPr lang="fr-FR" sz="1600" i="1">
                <a:solidFill>
                  <a:schemeClr val="accent6">
                    <a:lumMod val="75000"/>
                  </a:schemeClr>
                </a:solidFill>
              </a:rPr>
              <a:t>pour conclure l’atelier sur le vécu concret des participants et réaliser une première forme d’évaluation .</a:t>
            </a:r>
            <a:endParaRPr/>
          </a:p>
          <a:p>
            <a:pPr>
              <a:lnSpc>
                <a:spcPct val="150000"/>
              </a:lnSpc>
              <a:defRPr/>
            </a:pPr>
            <a:r>
              <a:rPr lang="fr-FR" sz="1600" b="1" i="1">
                <a:solidFill>
                  <a:schemeClr val="accent6">
                    <a:lumMod val="75000"/>
                  </a:schemeClr>
                </a:solidFill>
              </a:rPr>
              <a:t>Consignes </a:t>
            </a:r>
            <a:r>
              <a:rPr lang="fr-FR" sz="1600" b="1" i="1">
                <a:solidFill>
                  <a:schemeClr val="accent6">
                    <a:lumMod val="75000"/>
                  </a:schemeClr>
                </a:solidFill>
              </a:rPr>
              <a:t>aux participants</a:t>
            </a:r>
            <a:r>
              <a:rPr lang="fr-FR" sz="1600" b="1" i="1">
                <a:solidFill>
                  <a:schemeClr val="accent6">
                    <a:lumMod val="75000"/>
                  </a:schemeClr>
                </a:solidFill>
              </a:rPr>
              <a:t> : </a:t>
            </a:r>
            <a:r>
              <a:rPr lang="fr-FR" sz="1600" i="1">
                <a:solidFill>
                  <a:schemeClr val="accent6">
                    <a:lumMod val="75000"/>
                  </a:schemeClr>
                </a:solidFill>
              </a:rPr>
              <a:t>« Prenez 5 minutes pour </a:t>
            </a:r>
            <a:r>
              <a:rPr lang="fr-FR" sz="1600" i="1">
                <a:solidFill>
                  <a:schemeClr val="accent6">
                    <a:lumMod val="75000"/>
                  </a:schemeClr>
                </a:solidFill>
              </a:rPr>
              <a:t>formaliser, </a:t>
            </a:r>
            <a:r>
              <a:rPr lang="fr-FR" sz="1600" i="1">
                <a:solidFill>
                  <a:schemeClr val="accent6">
                    <a:lumMod val="75000"/>
                  </a:schemeClr>
                </a:solidFill>
              </a:rPr>
              <a:t>réfléchir à une </a:t>
            </a:r>
            <a:r>
              <a:rPr lang="fr-FR" sz="1600" i="1">
                <a:solidFill>
                  <a:schemeClr val="accent6">
                    <a:lumMod val="75000"/>
                  </a:schemeClr>
                </a:solidFill>
              </a:rPr>
              <a:t>à deux </a:t>
            </a:r>
            <a:r>
              <a:rPr lang="fr-FR" sz="1600" i="1">
                <a:solidFill>
                  <a:schemeClr val="accent6">
                    <a:lumMod val="75000"/>
                  </a:schemeClr>
                </a:solidFill>
              </a:rPr>
              <a:t>actions </a:t>
            </a:r>
            <a:r>
              <a:rPr lang="fr-FR" sz="1600" i="1">
                <a:solidFill>
                  <a:schemeClr val="accent6">
                    <a:lumMod val="75000"/>
                  </a:schemeClr>
                </a:solidFill>
              </a:rPr>
              <a:t>concrètes que vous vous sentez prêt à mettre en œuvre suite à cet atelier. Ce travail est à réaliser en équipe si vous êtes plusieurs personnes d’un même service ou entre personnes d’une même famille . » </a:t>
            </a:r>
            <a:endParaRPr/>
          </a:p>
          <a:p>
            <a:pPr>
              <a:lnSpc>
                <a:spcPct val="150000"/>
              </a:lnSpc>
              <a:defRPr/>
            </a:pPr>
            <a:r>
              <a:rPr lang="fr-FR" sz="1600" b="1" i="1">
                <a:solidFill>
                  <a:schemeClr val="accent6">
                    <a:lumMod val="75000"/>
                  </a:schemeClr>
                </a:solidFill>
              </a:rPr>
              <a:t>Animateurs : </a:t>
            </a:r>
            <a:r>
              <a:rPr lang="fr-FR" sz="1600" i="1">
                <a:solidFill>
                  <a:schemeClr val="accent6">
                    <a:lumMod val="75000"/>
                  </a:schemeClr>
                </a:solidFill>
              </a:rPr>
              <a:t>A la fin des 5 minutes vous faites un </a:t>
            </a:r>
            <a:r>
              <a:rPr lang="fr-FR" sz="1600" b="1" i="1">
                <a:solidFill>
                  <a:schemeClr val="accent6">
                    <a:lumMod val="75000"/>
                  </a:schemeClr>
                </a:solidFill>
              </a:rPr>
              <a:t>« TOUR DE TABLE DES IDEES ». </a:t>
            </a:r>
            <a:r>
              <a:rPr lang="fr-FR" sz="1600" i="1">
                <a:solidFill>
                  <a:schemeClr val="accent6">
                    <a:lumMod val="75000"/>
                  </a:schemeClr>
                </a:solidFill>
              </a:rPr>
              <a:t>Chaque personne ou équipe qui s’exprime a pour consigne de ne pas répéter  une </a:t>
            </a:r>
            <a:r>
              <a:rPr lang="fr-FR" sz="1600" i="1">
                <a:solidFill>
                  <a:schemeClr val="accent6">
                    <a:lumMod val="75000"/>
                  </a:schemeClr>
                </a:solidFill>
              </a:rPr>
              <a:t>action/ idée  </a:t>
            </a:r>
            <a:r>
              <a:rPr lang="fr-FR" sz="1600" i="1">
                <a:solidFill>
                  <a:schemeClr val="accent6">
                    <a:lumMod val="75000"/>
                  </a:schemeClr>
                </a:solidFill>
              </a:rPr>
              <a:t>déjà </a:t>
            </a:r>
            <a:r>
              <a:rPr lang="fr-FR" sz="1600" i="1">
                <a:solidFill>
                  <a:schemeClr val="accent6">
                    <a:lumMod val="75000"/>
                  </a:schemeClr>
                </a:solidFill>
              </a:rPr>
              <a:t>évoquée. </a:t>
            </a:r>
            <a:r>
              <a:rPr lang="fr-FR" sz="1600" i="1">
                <a:solidFill>
                  <a:schemeClr val="accent6">
                    <a:lumMod val="75000"/>
                  </a:schemeClr>
                </a:solidFill>
              </a:rPr>
              <a:t>Un animateur </a:t>
            </a:r>
            <a:r>
              <a:rPr lang="fr-FR" sz="1600" i="1">
                <a:solidFill>
                  <a:schemeClr val="accent6">
                    <a:lumMod val="75000"/>
                  </a:schemeClr>
                </a:solidFill>
              </a:rPr>
              <a:t>note </a:t>
            </a:r>
            <a:r>
              <a:rPr lang="fr-FR" sz="1600" i="1">
                <a:solidFill>
                  <a:schemeClr val="accent6">
                    <a:lumMod val="75000"/>
                  </a:schemeClr>
                </a:solidFill>
              </a:rPr>
              <a:t>les idées au fur et à mesure en reformulant si nécessaire. </a:t>
            </a:r>
            <a:endParaRPr/>
          </a:p>
          <a:p>
            <a:pPr>
              <a:lnSpc>
                <a:spcPct val="150000"/>
              </a:lnSpc>
              <a:defRPr/>
            </a:pPr>
            <a:r>
              <a:rPr lang="fr-FR" sz="1600" i="1">
                <a:solidFill>
                  <a:schemeClr val="accent6">
                    <a:lumMod val="75000"/>
                  </a:schemeClr>
                </a:solidFill>
              </a:rPr>
              <a:t>Les notes sont prises en photos pour être incluses dans le support envoyé suite à la journée </a:t>
            </a:r>
            <a:endParaRPr lang="fr-FR" sz="1600" i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ools3" descr="{&quot;Key&quot;:&quot;POWER_USER_SHAPE_ICON&quot;,&quot;Value&quot;:&quot;POWER_USER_SHAPE_ICON_STYLE_1&quot;}"/>
          <p:cNvSpPr>
            <a:spLocks noChangeAspect="1" noEditPoints="1"/>
          </p:cNvSpPr>
          <p:nvPr/>
        </p:nvSpPr>
        <p:spPr bwMode="auto">
          <a:xfrm>
            <a:off x="231841" y="2788492"/>
            <a:ext cx="821597" cy="802881"/>
          </a:xfrm>
          <a:custGeom>
            <a:avLst/>
            <a:gdLst>
              <a:gd name="T0" fmla="*/ 250 w 2000"/>
              <a:gd name="T1" fmla="*/ 0 h 1950"/>
              <a:gd name="T2" fmla="*/ 225 w 2000"/>
              <a:gd name="T3" fmla="*/ 50 h 1950"/>
              <a:gd name="T4" fmla="*/ 488 w 2000"/>
              <a:gd name="T5" fmla="*/ 200 h 1950"/>
              <a:gd name="T6" fmla="*/ 325 w 2000"/>
              <a:gd name="T7" fmla="*/ 488 h 1950"/>
              <a:gd name="T8" fmla="*/ 63 w 2000"/>
              <a:gd name="T9" fmla="*/ 338 h 1950"/>
              <a:gd name="T10" fmla="*/ 50 w 2000"/>
              <a:gd name="T11" fmla="*/ 363 h 1950"/>
              <a:gd name="T12" fmla="*/ 488 w 2000"/>
              <a:gd name="T13" fmla="*/ 675 h 1950"/>
              <a:gd name="T14" fmla="*/ 838 w 2000"/>
              <a:gd name="T15" fmla="*/ 963 h 1950"/>
              <a:gd name="T16" fmla="*/ 1038 w 2000"/>
              <a:gd name="T17" fmla="*/ 763 h 1950"/>
              <a:gd name="T18" fmla="*/ 713 w 2000"/>
              <a:gd name="T19" fmla="*/ 375 h 1950"/>
              <a:gd name="T20" fmla="*/ 250 w 2000"/>
              <a:gd name="T21" fmla="*/ 0 h 1950"/>
              <a:gd name="T22" fmla="*/ 1813 w 2000"/>
              <a:gd name="T23" fmla="*/ 63 h 1950"/>
              <a:gd name="T24" fmla="*/ 1563 w 2000"/>
              <a:gd name="T25" fmla="*/ 238 h 1950"/>
              <a:gd name="T26" fmla="*/ 1538 w 2000"/>
              <a:gd name="T27" fmla="*/ 338 h 1950"/>
              <a:gd name="T28" fmla="*/ 813 w 2000"/>
              <a:gd name="T29" fmla="*/ 1063 h 1950"/>
              <a:gd name="T30" fmla="*/ 713 w 2000"/>
              <a:gd name="T31" fmla="*/ 1000 h 1950"/>
              <a:gd name="T32" fmla="*/ 663 w 2000"/>
              <a:gd name="T33" fmla="*/ 1050 h 1950"/>
              <a:gd name="T34" fmla="*/ 413 w 2000"/>
              <a:gd name="T35" fmla="*/ 1275 h 1950"/>
              <a:gd name="T36" fmla="*/ 0 w 2000"/>
              <a:gd name="T37" fmla="*/ 1688 h 1950"/>
              <a:gd name="T38" fmla="*/ 263 w 2000"/>
              <a:gd name="T39" fmla="*/ 1950 h 1950"/>
              <a:gd name="T40" fmla="*/ 675 w 2000"/>
              <a:gd name="T41" fmla="*/ 1538 h 1950"/>
              <a:gd name="T42" fmla="*/ 900 w 2000"/>
              <a:gd name="T43" fmla="*/ 1288 h 1950"/>
              <a:gd name="T44" fmla="*/ 950 w 2000"/>
              <a:gd name="T45" fmla="*/ 1238 h 1950"/>
              <a:gd name="T46" fmla="*/ 888 w 2000"/>
              <a:gd name="T47" fmla="*/ 1138 h 1950"/>
              <a:gd name="T48" fmla="*/ 1613 w 2000"/>
              <a:gd name="T49" fmla="*/ 413 h 1950"/>
              <a:gd name="T50" fmla="*/ 1713 w 2000"/>
              <a:gd name="T51" fmla="*/ 388 h 1950"/>
              <a:gd name="T52" fmla="*/ 1888 w 2000"/>
              <a:gd name="T53" fmla="*/ 138 h 1950"/>
              <a:gd name="T54" fmla="*/ 1813 w 2000"/>
              <a:gd name="T55" fmla="*/ 63 h 1950"/>
              <a:gd name="T56" fmla="*/ 1188 w 2000"/>
              <a:gd name="T57" fmla="*/ 913 h 1950"/>
              <a:gd name="T58" fmla="*/ 988 w 2000"/>
              <a:gd name="T59" fmla="*/ 1113 h 1950"/>
              <a:gd name="T60" fmla="*/ 1338 w 2000"/>
              <a:gd name="T61" fmla="*/ 1525 h 1950"/>
              <a:gd name="T62" fmla="*/ 1800 w 2000"/>
              <a:gd name="T63" fmla="*/ 1900 h 1950"/>
              <a:gd name="T64" fmla="*/ 1825 w 2000"/>
              <a:gd name="T65" fmla="*/ 1850 h 1950"/>
              <a:gd name="T66" fmla="*/ 1563 w 2000"/>
              <a:gd name="T67" fmla="*/ 1700 h 1950"/>
              <a:gd name="T68" fmla="*/ 1725 w 2000"/>
              <a:gd name="T69" fmla="*/ 1413 h 1950"/>
              <a:gd name="T70" fmla="*/ 1988 w 2000"/>
              <a:gd name="T71" fmla="*/ 1563 h 1950"/>
              <a:gd name="T72" fmla="*/ 2000 w 2000"/>
              <a:gd name="T73" fmla="*/ 1538 h 1950"/>
              <a:gd name="T74" fmla="*/ 1563 w 2000"/>
              <a:gd name="T75" fmla="*/ 1225 h 1950"/>
              <a:gd name="T76" fmla="*/ 1188 w 2000"/>
              <a:gd name="T77" fmla="*/ 913 h 19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000" h="1950" fill="norm" stroke="1" extrusionOk="0">
                <a:moveTo>
                  <a:pt x="250" y="0"/>
                </a:moveTo>
                <a:lnTo>
                  <a:pt x="225" y="50"/>
                </a:lnTo>
                <a:lnTo>
                  <a:pt x="488" y="200"/>
                </a:lnTo>
                <a:cubicBezTo>
                  <a:pt x="488" y="325"/>
                  <a:pt x="438" y="425"/>
                  <a:pt x="325" y="488"/>
                </a:cubicBezTo>
                <a:lnTo>
                  <a:pt x="63" y="338"/>
                </a:lnTo>
                <a:lnTo>
                  <a:pt x="50" y="363"/>
                </a:lnTo>
                <a:cubicBezTo>
                  <a:pt x="113" y="550"/>
                  <a:pt x="238" y="675"/>
                  <a:pt x="488" y="675"/>
                </a:cubicBezTo>
                <a:cubicBezTo>
                  <a:pt x="550" y="675"/>
                  <a:pt x="738" y="863"/>
                  <a:pt x="838" y="963"/>
                </a:cubicBezTo>
                <a:lnTo>
                  <a:pt x="1038" y="763"/>
                </a:lnTo>
                <a:cubicBezTo>
                  <a:pt x="938" y="663"/>
                  <a:pt x="713" y="438"/>
                  <a:pt x="713" y="375"/>
                </a:cubicBezTo>
                <a:cubicBezTo>
                  <a:pt x="713" y="150"/>
                  <a:pt x="650" y="0"/>
                  <a:pt x="250" y="0"/>
                </a:cubicBezTo>
                <a:close/>
                <a:moveTo>
                  <a:pt x="1813" y="63"/>
                </a:moveTo>
                <a:lnTo>
                  <a:pt x="1563" y="238"/>
                </a:lnTo>
                <a:lnTo>
                  <a:pt x="1538" y="338"/>
                </a:lnTo>
                <a:lnTo>
                  <a:pt x="813" y="1063"/>
                </a:lnTo>
                <a:lnTo>
                  <a:pt x="713" y="1000"/>
                </a:lnTo>
                <a:lnTo>
                  <a:pt x="663" y="1050"/>
                </a:lnTo>
                <a:cubicBezTo>
                  <a:pt x="663" y="1200"/>
                  <a:pt x="488" y="1275"/>
                  <a:pt x="413" y="1275"/>
                </a:cubicBezTo>
                <a:lnTo>
                  <a:pt x="0" y="1688"/>
                </a:lnTo>
                <a:cubicBezTo>
                  <a:pt x="0" y="1813"/>
                  <a:pt x="138" y="1950"/>
                  <a:pt x="263" y="1950"/>
                </a:cubicBezTo>
                <a:lnTo>
                  <a:pt x="675" y="1538"/>
                </a:lnTo>
                <a:cubicBezTo>
                  <a:pt x="675" y="1463"/>
                  <a:pt x="750" y="1288"/>
                  <a:pt x="900" y="1288"/>
                </a:cubicBezTo>
                <a:lnTo>
                  <a:pt x="950" y="1238"/>
                </a:lnTo>
                <a:lnTo>
                  <a:pt x="888" y="1138"/>
                </a:lnTo>
                <a:lnTo>
                  <a:pt x="1613" y="413"/>
                </a:lnTo>
                <a:lnTo>
                  <a:pt x="1713" y="388"/>
                </a:lnTo>
                <a:lnTo>
                  <a:pt x="1888" y="138"/>
                </a:lnTo>
                <a:lnTo>
                  <a:pt x="1813" y="63"/>
                </a:lnTo>
                <a:close/>
                <a:moveTo>
                  <a:pt x="1188" y="913"/>
                </a:moveTo>
                <a:lnTo>
                  <a:pt x="988" y="1113"/>
                </a:lnTo>
                <a:cubicBezTo>
                  <a:pt x="1138" y="1263"/>
                  <a:pt x="1338" y="1463"/>
                  <a:pt x="1338" y="1525"/>
                </a:cubicBezTo>
                <a:cubicBezTo>
                  <a:pt x="1338" y="1750"/>
                  <a:pt x="1400" y="1900"/>
                  <a:pt x="1800" y="1900"/>
                </a:cubicBezTo>
                <a:lnTo>
                  <a:pt x="1825" y="1850"/>
                </a:lnTo>
                <a:lnTo>
                  <a:pt x="1563" y="1700"/>
                </a:lnTo>
                <a:cubicBezTo>
                  <a:pt x="1563" y="1575"/>
                  <a:pt x="1613" y="1475"/>
                  <a:pt x="1725" y="1413"/>
                </a:cubicBezTo>
                <a:lnTo>
                  <a:pt x="1988" y="1563"/>
                </a:lnTo>
                <a:lnTo>
                  <a:pt x="2000" y="1538"/>
                </a:lnTo>
                <a:cubicBezTo>
                  <a:pt x="1938" y="1350"/>
                  <a:pt x="1813" y="1225"/>
                  <a:pt x="1563" y="1225"/>
                </a:cubicBezTo>
                <a:cubicBezTo>
                  <a:pt x="1500" y="1225"/>
                  <a:pt x="1338" y="1063"/>
                  <a:pt x="1188" y="913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b="0" i="0" u="none" strike="noStrike" cap="none" spc="0">
              <a:ln>
                <a:noFill/>
              </a:ln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550853795" name="Espace réservé du numéro de diapositive 5"/>
          <p:cNvSpPr>
            <a:spLocks noGrp="1"/>
          </p:cNvSpPr>
          <p:nvPr>
            <p:ph type="sldNum" sz="quarter" idx="17"/>
          </p:nvPr>
        </p:nvSpPr>
        <p:spPr bwMode="auto">
          <a:xfrm>
            <a:off x="8610599" y="6356349"/>
            <a:ext cx="2743200" cy="365124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fr-FR" sz="1200" b="0" i="0" u="none" strike="noStrike" cap="none" spc="0">
                <a:solidFill>
                  <a:schemeClr val="tx1">
                    <a:tint val="75000"/>
                  </a:schemeClr>
                </a:solidFill>
                <a:latin typeface="Calibri"/>
                <a:ea typeface="Arial"/>
                <a:cs typeface="Arial"/>
              </a:rPr>
              <a:t>Version 2.0 Juillet 2024 </a:t>
            </a:r>
            <a:r>
              <a:rPr lang="fr-FR" b="1"/>
              <a:t> | </a:t>
            </a:r>
            <a:fld id="{0A4542EB-D68E-F9EE-3512-996D38DB1A76}" type="slidenum">
              <a:rPr lang="fr-FR" b="1"/>
              <a:t/>
            </a:fld>
            <a:endParaRPr b="1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" name="Espace réservé du texte 14"/>
          <p:cNvSpPr>
            <a:spLocks noGrp="1"/>
          </p:cNvSpPr>
          <p:nvPr>
            <p:ph type="body" sz="quarter" idx="13"/>
          </p:nvPr>
        </p:nvSpPr>
        <p:spPr bwMode="auto"/>
        <p:txBody>
          <a:bodyPr/>
          <a:lstStyle/>
          <a:p>
            <a:pPr algn="ctr">
              <a:defRPr/>
            </a:pPr>
            <a:r>
              <a:rPr lang="fr-FR"/>
              <a:t>AVEC QUOI REPARTEZ VOUS ?</a:t>
            </a:r>
            <a:endParaRPr lang="fr-FR"/>
          </a:p>
        </p:txBody>
      </p:sp>
      <p:sp>
        <p:nvSpPr>
          <p:cNvPr id="7" name="ZoneTexte 6"/>
          <p:cNvSpPr txBox="1"/>
          <p:nvPr/>
        </p:nvSpPr>
        <p:spPr bwMode="auto">
          <a:xfrm>
            <a:off x="1738859" y="988603"/>
            <a:ext cx="7959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i="1"/>
              <a:t>Insertion des photos</a:t>
            </a:r>
            <a:endParaRPr lang="fr-FR" i="1"/>
          </a:p>
        </p:txBody>
      </p:sp>
      <p:sp>
        <p:nvSpPr>
          <p:cNvPr id="1301984884" name="Espace réservé du numéro de diapositive 5"/>
          <p:cNvSpPr>
            <a:spLocks noGrp="1"/>
          </p:cNvSpPr>
          <p:nvPr>
            <p:ph type="sldNum" sz="quarter" idx="17"/>
          </p:nvPr>
        </p:nvSpPr>
        <p:spPr bwMode="auto">
          <a:xfrm>
            <a:off x="8610599" y="6356349"/>
            <a:ext cx="2743200" cy="365124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fr-FR" sz="1200" b="0" i="0" u="none" strike="noStrike" cap="none" spc="0">
                <a:solidFill>
                  <a:schemeClr val="tx1">
                    <a:tint val="75000"/>
                  </a:schemeClr>
                </a:solidFill>
                <a:latin typeface="Calibri"/>
                <a:ea typeface="Arial"/>
                <a:cs typeface="Arial"/>
              </a:rPr>
              <a:t>Version 2.0 Juillet 2024 </a:t>
            </a:r>
            <a:r>
              <a:rPr lang="fr-FR" b="1"/>
              <a:t> | </a:t>
            </a:r>
            <a:fld id="{063EF220-8E89-BE17-D7B9-0479038B574C}" type="slidenum">
              <a:rPr lang="fr-FR" b="1"/>
              <a:t/>
            </a:fld>
            <a:endParaRPr b="1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6559266" name="Espace réservé du texte 14"/>
          <p:cNvSpPr>
            <a:spLocks noGrp="1"/>
          </p:cNvSpPr>
          <p:nvPr>
            <p:ph type="body" sz="quarter" idx="13"/>
          </p:nvPr>
        </p:nvSpPr>
        <p:spPr bwMode="auto"/>
        <p:txBody>
          <a:bodyPr/>
          <a:lstStyle/>
          <a:p>
            <a:pPr algn="ctr">
              <a:defRPr/>
            </a:pPr>
            <a:r>
              <a:rPr lang="fr-FR"/>
              <a:t>AVEC QUOI REPARTEZ VOUS ?</a:t>
            </a:r>
            <a:endParaRPr lang="fr-FR"/>
          </a:p>
        </p:txBody>
      </p:sp>
      <p:sp>
        <p:nvSpPr>
          <p:cNvPr id="922086356" name="ZoneTexte 6"/>
          <p:cNvSpPr txBox="1"/>
          <p:nvPr/>
        </p:nvSpPr>
        <p:spPr bwMode="auto">
          <a:xfrm flipH="0" flipV="0">
            <a:off x="1674153" y="997849"/>
            <a:ext cx="9680005" cy="366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i="1"/>
              <a:t>Insérer la liste des documents remis lors de cet atelier et ceux mis à disposition en version numérique </a:t>
            </a:r>
            <a:endParaRPr lang="fr-FR" i="1"/>
          </a:p>
        </p:txBody>
      </p:sp>
      <p:sp>
        <p:nvSpPr>
          <p:cNvPr id="1808598011" name="Espace réservé du numéro de diapositive 5"/>
          <p:cNvSpPr>
            <a:spLocks noGrp="1"/>
          </p:cNvSpPr>
          <p:nvPr>
            <p:ph type="sldNum" sz="quarter" idx="17"/>
          </p:nvPr>
        </p:nvSpPr>
        <p:spPr bwMode="auto">
          <a:xfrm>
            <a:off x="8610599" y="6356349"/>
            <a:ext cx="2743200" cy="365124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fr-FR" sz="1200" b="0" i="0" u="none" strike="noStrike" cap="none" spc="0">
                <a:solidFill>
                  <a:schemeClr val="tx1">
                    <a:tint val="75000"/>
                  </a:schemeClr>
                </a:solidFill>
                <a:latin typeface="Calibri"/>
                <a:ea typeface="Arial"/>
                <a:cs typeface="Arial"/>
              </a:rPr>
              <a:t>Version 2.0 Juillet 2024 </a:t>
            </a:r>
            <a:r>
              <a:rPr lang="fr-FR" b="1"/>
              <a:t> | </a:t>
            </a:r>
            <a:fld id="{8A16607C-7A9A-30E5-8104-2442D32D3659}" type="slidenum">
              <a:rPr lang="fr-FR" b="1"/>
              <a:t/>
            </a:fld>
            <a:endParaRPr b="1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 bwMode="auto">
          <a:xfrm>
            <a:off x="929390" y="669129"/>
            <a:ext cx="9638676" cy="330326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/>
              <a:t>Contacts </a:t>
            </a:r>
            <a:endParaRPr/>
          </a:p>
          <a:p>
            <a:pPr>
              <a:defRPr/>
            </a:pPr>
            <a:r>
              <a:rPr lang="fr-FR" sz="2000"/>
              <a:t>Filière DéfiScience caroline </a:t>
            </a:r>
            <a:r>
              <a:rPr lang="fr-FR" sz="2000"/>
              <a:t>Immesoete</a:t>
            </a:r>
            <a:r>
              <a:rPr lang="fr-FR" sz="2000"/>
              <a:t> -  </a:t>
            </a:r>
            <a:r>
              <a:rPr lang="fr-FR" sz="2000" u="sng">
                <a:hlinkClick r:id="rId3" tooltip="mailto:caroline.immesoete@chu-lyon.fr"/>
              </a:rPr>
              <a:t>caroline.immesoete@chu-lyon.fr</a:t>
            </a:r>
            <a:r>
              <a:rPr lang="fr-FR" sz="2000"/>
              <a:t>  </a:t>
            </a:r>
            <a:endParaRPr/>
          </a:p>
          <a:p>
            <a:pPr>
              <a:defRPr/>
            </a:pPr>
            <a:r>
              <a:rPr lang="fr-FR"/>
              <a:t>Association </a:t>
            </a:r>
            <a:endParaRPr/>
          </a:p>
          <a:p>
            <a:pPr>
              <a:defRPr/>
            </a:pPr>
            <a:endParaRPr lang="fr-FR"/>
          </a:p>
          <a:p>
            <a:pPr>
              <a:defRPr/>
            </a:pPr>
            <a:r>
              <a:rPr lang="fr-FR"/>
              <a:t>Animateurs  </a:t>
            </a:r>
            <a:endParaRPr/>
          </a:p>
          <a:p>
            <a:pPr>
              <a:defRPr/>
            </a:pP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3"/>
          </p:nvPr>
        </p:nvSpPr>
        <p:spPr bwMode="auto"/>
        <p:txBody>
          <a:bodyPr/>
          <a:lstStyle/>
          <a:p>
            <a:pPr>
              <a:defRPr/>
            </a:pPr>
            <a:r>
              <a:rPr lang="fr-FR" sz="1200" b="0" i="0" u="none" strike="noStrike" cap="none" spc="0">
                <a:solidFill>
                  <a:schemeClr val="tx1">
                    <a:tint val="75000"/>
                  </a:schemeClr>
                </a:solidFill>
                <a:latin typeface="Calibri"/>
                <a:ea typeface="Arial"/>
                <a:cs typeface="Arial"/>
              </a:rPr>
              <a:t>Version 2.0 Juillet 2024 </a:t>
            </a:r>
            <a:r>
              <a:rPr lang="fr-FR" b="1"/>
              <a:t> | </a:t>
            </a:r>
            <a:fld id="{9E332A0A-FB19-4162-B394-67D6D7A54466}" type="slidenum">
              <a:rPr lang="fr-FR" b="1"/>
              <a:t>22</a:t>
            </a:fld>
            <a:endParaRPr lang="fr-FR" b="1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PREAMBULE 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 bwMode="auto">
          <a:xfrm>
            <a:off x="1682135" y="2926846"/>
            <a:ext cx="879996" cy="1056680"/>
          </a:xfrm>
        </p:spPr>
        <p:txBody>
          <a:bodyPr/>
          <a:lstStyle/>
          <a:p>
            <a:pPr>
              <a:defRPr/>
            </a:pPr>
            <a:r>
              <a:rPr lang="fr-FR"/>
              <a:t>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3"/>
          </p:nvPr>
        </p:nvSpPr>
        <p:spPr bwMode="auto"/>
        <p:txBody>
          <a:bodyPr/>
          <a:lstStyle/>
          <a:p>
            <a:pPr>
              <a:defRPr/>
            </a:pPr>
            <a:r>
              <a:rPr lang="fr-FR" b="1"/>
              <a:t>Mai 2021 | </a:t>
            </a:r>
            <a:fld id="{9E332A0A-FB19-4162-B394-67D6D7A54466}" type="slidenum">
              <a:rPr lang="fr-FR" b="1"/>
              <a:t>3</a:t>
            </a:fld>
            <a:endParaRPr lang="fr-FR" b="1"/>
          </a:p>
        </p:txBody>
      </p:sp>
      <p:sp>
        <p:nvSpPr>
          <p:cNvPr id="6" name="ZoneTexte 5"/>
          <p:cNvSpPr txBox="1"/>
          <p:nvPr/>
        </p:nvSpPr>
        <p:spPr bwMode="auto">
          <a:xfrm>
            <a:off x="3974471" y="3675707"/>
            <a:ext cx="5269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>
                <a:solidFill>
                  <a:schemeClr val="accent1"/>
                </a:solidFill>
              </a:rPr>
              <a:t>Cadre et consignes  de déroulement de l’ atelier </a:t>
            </a:r>
            <a:endParaRPr lang="fr-FR">
              <a:solidFill>
                <a:schemeClr val="accent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OBJECTIF DE LA JOURN</a:t>
            </a:r>
            <a:r>
              <a:rPr lang="fr-FR"/>
              <a:t>É</a:t>
            </a:r>
            <a:r>
              <a:rPr lang="fr-FR"/>
              <a:t>E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7"/>
          </p:nvPr>
        </p:nvSpPr>
        <p:spPr bwMode="auto">
          <a:xfrm>
            <a:off x="8732519" y="6411835"/>
            <a:ext cx="2743200" cy="365124"/>
          </a:xfrm>
        </p:spPr>
        <p:txBody>
          <a:bodyPr/>
          <a:lstStyle/>
          <a:p>
            <a:pPr>
              <a:defRPr/>
            </a:pPr>
            <a:r>
              <a:rPr lang="fr-FR" sz="1200" b="0" i="0" u="none" strike="noStrike" cap="none" spc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Version 2.0 Juillet 2024 </a:t>
            </a:r>
            <a:r>
              <a:rPr lang="fr-FR" b="1"/>
              <a:t>| </a:t>
            </a:r>
            <a:fld id="{9E332A0A-FB19-4162-B394-67D6D7A54466}" type="slidenum">
              <a:rPr lang="fr-FR" b="1"/>
              <a:t>4</a:t>
            </a:fld>
            <a:endParaRPr lang="fr-FR" b="1"/>
          </a:p>
        </p:txBody>
      </p:sp>
      <p:sp>
        <p:nvSpPr>
          <p:cNvPr id="2" name="ZoneTexte 1"/>
          <p:cNvSpPr txBox="1"/>
          <p:nvPr/>
        </p:nvSpPr>
        <p:spPr bwMode="auto">
          <a:xfrm>
            <a:off x="716279" y="926719"/>
            <a:ext cx="10759440" cy="13388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r-FR"/>
              <a:t>Cette journée «  Mieux comprendre Mieux accompagner » réunit des professionnels et des parents  afin qu’ils puissent  </a:t>
            </a:r>
            <a:r>
              <a:rPr lang="fr-FR" b="1"/>
              <a:t>questionner leurs pratiques et partager leurs savoirs</a:t>
            </a:r>
            <a:r>
              <a:rPr lang="fr-FR"/>
              <a:t> autour de la  thématique proposée , cela au travers du syndrome concerné.</a:t>
            </a:r>
            <a:endParaRPr/>
          </a:p>
        </p:txBody>
      </p:sp>
      <p:sp>
        <p:nvSpPr>
          <p:cNvPr id="3" name="Rectangle 2"/>
          <p:cNvSpPr/>
          <p:nvPr/>
        </p:nvSpPr>
        <p:spPr bwMode="auto">
          <a:xfrm flipH="0" flipV="0">
            <a:off x="1544391" y="2371781"/>
            <a:ext cx="9988255" cy="3520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2400" b="1">
                <a:solidFill>
                  <a:schemeClr val="accent3">
                    <a:lumMod val="50000"/>
                  </a:schemeClr>
                </a:solidFill>
              </a:rPr>
              <a:t>Pour atteindre cet </a:t>
            </a:r>
            <a:r>
              <a:rPr lang="fr-FR" sz="2400" b="1">
                <a:solidFill>
                  <a:schemeClr val="accent3">
                    <a:lumMod val="50000"/>
                  </a:schemeClr>
                </a:solidFill>
              </a:rPr>
              <a:t>objectif global :</a:t>
            </a:r>
            <a:endParaRPr/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fr-FR"/>
              <a:t>Le </a:t>
            </a:r>
            <a:r>
              <a:rPr lang="fr-FR"/>
              <a:t>déroulement de l’atelier </a:t>
            </a:r>
            <a:r>
              <a:rPr lang="fr-FR"/>
              <a:t>s’appuie sur </a:t>
            </a:r>
            <a:r>
              <a:rPr lang="fr-FR"/>
              <a:t>ce </a:t>
            </a:r>
            <a:r>
              <a:rPr lang="fr-FR"/>
              <a:t>support</a:t>
            </a:r>
            <a:endParaRPr/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fr-FR"/>
              <a:t>Les objectifs pédagogiques sont identifiés et partagés par les animateurs </a:t>
            </a:r>
            <a:endParaRPr/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fr-FR"/>
              <a:t>Les participants </a:t>
            </a:r>
            <a:r>
              <a:rPr lang="fr-FR" b="1"/>
              <a:t>seront « mis au travail » </a:t>
            </a:r>
            <a:r>
              <a:rPr lang="fr-FR"/>
              <a:t>autour de situations concrètes </a:t>
            </a:r>
            <a:endParaRPr/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fr-FR"/>
              <a:t>Les </a:t>
            </a:r>
            <a:r>
              <a:rPr lang="fr-FR" b="1"/>
              <a:t>trois animateurs </a:t>
            </a:r>
            <a:r>
              <a:rPr lang="fr-FR"/>
              <a:t>de l’ateliers  </a:t>
            </a:r>
            <a:r>
              <a:rPr lang="fr-FR" b="1"/>
              <a:t>guideront </a:t>
            </a:r>
            <a:r>
              <a:rPr lang="fr-FR" b="1"/>
              <a:t>leur réflexion  et </a:t>
            </a:r>
            <a:r>
              <a:rPr lang="fr-FR" b="1"/>
              <a:t>apporteront </a:t>
            </a:r>
            <a:r>
              <a:rPr lang="fr-FR" b="1"/>
              <a:t>des éclairages </a:t>
            </a:r>
            <a:r>
              <a:rPr lang="fr-FR"/>
              <a:t>issus de leur champs de compétence  : médicale, médico-sociale et expérientielle. </a:t>
            </a:r>
            <a:endParaRPr lang="fr-FR"/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fr-FR" sz="1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liste des ressources mises à disposition est précisée</a:t>
            </a:r>
            <a:endParaRPr lang="fr-FR" sz="18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  <a:defRPr/>
            </a:pPr>
            <a:r>
              <a:rPr lang="fr-FR"/>
              <a:t> </a:t>
            </a:r>
            <a:r>
              <a:rPr lang="fr-FR" sz="1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mise en pratique et la réalisation de la synthèse constitue la validation d’atteinte de l’objectif</a:t>
            </a:r>
            <a:endParaRPr/>
          </a:p>
        </p:txBody>
      </p:sp>
      <p:sp>
        <p:nvSpPr>
          <p:cNvPr id="11" name="Tools3" descr="{&quot;Key&quot;:&quot;POWER_USER_SHAPE_ICON&quot;,&quot;Value&quot;:&quot;POWER_USER_SHAPE_ICON_STYLE_1&quot;}"/>
          <p:cNvSpPr>
            <a:spLocks noChangeAspect="1" noEditPoints="1"/>
          </p:cNvSpPr>
          <p:nvPr/>
        </p:nvSpPr>
        <p:spPr bwMode="auto">
          <a:xfrm>
            <a:off x="504709" y="4102517"/>
            <a:ext cx="1039682" cy="1015998"/>
          </a:xfrm>
          <a:custGeom>
            <a:avLst/>
            <a:gdLst>
              <a:gd name="T0" fmla="*/ 250 w 2000"/>
              <a:gd name="T1" fmla="*/ 0 h 1950"/>
              <a:gd name="T2" fmla="*/ 225 w 2000"/>
              <a:gd name="T3" fmla="*/ 50 h 1950"/>
              <a:gd name="T4" fmla="*/ 488 w 2000"/>
              <a:gd name="T5" fmla="*/ 200 h 1950"/>
              <a:gd name="T6" fmla="*/ 325 w 2000"/>
              <a:gd name="T7" fmla="*/ 488 h 1950"/>
              <a:gd name="T8" fmla="*/ 63 w 2000"/>
              <a:gd name="T9" fmla="*/ 338 h 1950"/>
              <a:gd name="T10" fmla="*/ 50 w 2000"/>
              <a:gd name="T11" fmla="*/ 363 h 1950"/>
              <a:gd name="T12" fmla="*/ 488 w 2000"/>
              <a:gd name="T13" fmla="*/ 675 h 1950"/>
              <a:gd name="T14" fmla="*/ 838 w 2000"/>
              <a:gd name="T15" fmla="*/ 963 h 1950"/>
              <a:gd name="T16" fmla="*/ 1038 w 2000"/>
              <a:gd name="T17" fmla="*/ 763 h 1950"/>
              <a:gd name="T18" fmla="*/ 713 w 2000"/>
              <a:gd name="T19" fmla="*/ 375 h 1950"/>
              <a:gd name="T20" fmla="*/ 250 w 2000"/>
              <a:gd name="T21" fmla="*/ 0 h 1950"/>
              <a:gd name="T22" fmla="*/ 1813 w 2000"/>
              <a:gd name="T23" fmla="*/ 63 h 1950"/>
              <a:gd name="T24" fmla="*/ 1563 w 2000"/>
              <a:gd name="T25" fmla="*/ 238 h 1950"/>
              <a:gd name="T26" fmla="*/ 1538 w 2000"/>
              <a:gd name="T27" fmla="*/ 338 h 1950"/>
              <a:gd name="T28" fmla="*/ 813 w 2000"/>
              <a:gd name="T29" fmla="*/ 1063 h 1950"/>
              <a:gd name="T30" fmla="*/ 713 w 2000"/>
              <a:gd name="T31" fmla="*/ 1000 h 1950"/>
              <a:gd name="T32" fmla="*/ 663 w 2000"/>
              <a:gd name="T33" fmla="*/ 1050 h 1950"/>
              <a:gd name="T34" fmla="*/ 413 w 2000"/>
              <a:gd name="T35" fmla="*/ 1275 h 1950"/>
              <a:gd name="T36" fmla="*/ 0 w 2000"/>
              <a:gd name="T37" fmla="*/ 1688 h 1950"/>
              <a:gd name="T38" fmla="*/ 263 w 2000"/>
              <a:gd name="T39" fmla="*/ 1950 h 1950"/>
              <a:gd name="T40" fmla="*/ 675 w 2000"/>
              <a:gd name="T41" fmla="*/ 1538 h 1950"/>
              <a:gd name="T42" fmla="*/ 900 w 2000"/>
              <a:gd name="T43" fmla="*/ 1288 h 1950"/>
              <a:gd name="T44" fmla="*/ 950 w 2000"/>
              <a:gd name="T45" fmla="*/ 1238 h 1950"/>
              <a:gd name="T46" fmla="*/ 888 w 2000"/>
              <a:gd name="T47" fmla="*/ 1138 h 1950"/>
              <a:gd name="T48" fmla="*/ 1613 w 2000"/>
              <a:gd name="T49" fmla="*/ 413 h 1950"/>
              <a:gd name="T50" fmla="*/ 1713 w 2000"/>
              <a:gd name="T51" fmla="*/ 388 h 1950"/>
              <a:gd name="T52" fmla="*/ 1888 w 2000"/>
              <a:gd name="T53" fmla="*/ 138 h 1950"/>
              <a:gd name="T54" fmla="*/ 1813 w 2000"/>
              <a:gd name="T55" fmla="*/ 63 h 1950"/>
              <a:gd name="T56" fmla="*/ 1188 w 2000"/>
              <a:gd name="T57" fmla="*/ 913 h 1950"/>
              <a:gd name="T58" fmla="*/ 988 w 2000"/>
              <a:gd name="T59" fmla="*/ 1113 h 1950"/>
              <a:gd name="T60" fmla="*/ 1338 w 2000"/>
              <a:gd name="T61" fmla="*/ 1525 h 1950"/>
              <a:gd name="T62" fmla="*/ 1800 w 2000"/>
              <a:gd name="T63" fmla="*/ 1900 h 1950"/>
              <a:gd name="T64" fmla="*/ 1825 w 2000"/>
              <a:gd name="T65" fmla="*/ 1850 h 1950"/>
              <a:gd name="T66" fmla="*/ 1563 w 2000"/>
              <a:gd name="T67" fmla="*/ 1700 h 1950"/>
              <a:gd name="T68" fmla="*/ 1725 w 2000"/>
              <a:gd name="T69" fmla="*/ 1413 h 1950"/>
              <a:gd name="T70" fmla="*/ 1988 w 2000"/>
              <a:gd name="T71" fmla="*/ 1563 h 1950"/>
              <a:gd name="T72" fmla="*/ 2000 w 2000"/>
              <a:gd name="T73" fmla="*/ 1538 h 1950"/>
              <a:gd name="T74" fmla="*/ 1563 w 2000"/>
              <a:gd name="T75" fmla="*/ 1225 h 1950"/>
              <a:gd name="T76" fmla="*/ 1188 w 2000"/>
              <a:gd name="T77" fmla="*/ 913 h 19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000" h="1950" fill="norm" stroke="1" extrusionOk="0">
                <a:moveTo>
                  <a:pt x="250" y="0"/>
                </a:moveTo>
                <a:lnTo>
                  <a:pt x="225" y="50"/>
                </a:lnTo>
                <a:lnTo>
                  <a:pt x="488" y="200"/>
                </a:lnTo>
                <a:cubicBezTo>
                  <a:pt x="488" y="325"/>
                  <a:pt x="438" y="425"/>
                  <a:pt x="325" y="488"/>
                </a:cubicBezTo>
                <a:lnTo>
                  <a:pt x="63" y="338"/>
                </a:lnTo>
                <a:lnTo>
                  <a:pt x="50" y="363"/>
                </a:lnTo>
                <a:cubicBezTo>
                  <a:pt x="113" y="550"/>
                  <a:pt x="238" y="675"/>
                  <a:pt x="488" y="675"/>
                </a:cubicBezTo>
                <a:cubicBezTo>
                  <a:pt x="550" y="675"/>
                  <a:pt x="738" y="863"/>
                  <a:pt x="838" y="963"/>
                </a:cubicBezTo>
                <a:lnTo>
                  <a:pt x="1038" y="763"/>
                </a:lnTo>
                <a:cubicBezTo>
                  <a:pt x="938" y="663"/>
                  <a:pt x="713" y="438"/>
                  <a:pt x="713" y="375"/>
                </a:cubicBezTo>
                <a:cubicBezTo>
                  <a:pt x="713" y="150"/>
                  <a:pt x="650" y="0"/>
                  <a:pt x="250" y="0"/>
                </a:cubicBezTo>
                <a:close/>
                <a:moveTo>
                  <a:pt x="1813" y="63"/>
                </a:moveTo>
                <a:lnTo>
                  <a:pt x="1563" y="238"/>
                </a:lnTo>
                <a:lnTo>
                  <a:pt x="1538" y="338"/>
                </a:lnTo>
                <a:lnTo>
                  <a:pt x="813" y="1063"/>
                </a:lnTo>
                <a:lnTo>
                  <a:pt x="713" y="1000"/>
                </a:lnTo>
                <a:lnTo>
                  <a:pt x="663" y="1050"/>
                </a:lnTo>
                <a:cubicBezTo>
                  <a:pt x="663" y="1200"/>
                  <a:pt x="488" y="1275"/>
                  <a:pt x="413" y="1275"/>
                </a:cubicBezTo>
                <a:lnTo>
                  <a:pt x="0" y="1688"/>
                </a:lnTo>
                <a:cubicBezTo>
                  <a:pt x="0" y="1813"/>
                  <a:pt x="138" y="1950"/>
                  <a:pt x="263" y="1950"/>
                </a:cubicBezTo>
                <a:lnTo>
                  <a:pt x="675" y="1538"/>
                </a:lnTo>
                <a:cubicBezTo>
                  <a:pt x="675" y="1463"/>
                  <a:pt x="750" y="1288"/>
                  <a:pt x="900" y="1288"/>
                </a:cubicBezTo>
                <a:lnTo>
                  <a:pt x="950" y="1238"/>
                </a:lnTo>
                <a:lnTo>
                  <a:pt x="888" y="1138"/>
                </a:lnTo>
                <a:lnTo>
                  <a:pt x="1613" y="413"/>
                </a:lnTo>
                <a:lnTo>
                  <a:pt x="1713" y="388"/>
                </a:lnTo>
                <a:lnTo>
                  <a:pt x="1888" y="138"/>
                </a:lnTo>
                <a:lnTo>
                  <a:pt x="1813" y="63"/>
                </a:lnTo>
                <a:close/>
                <a:moveTo>
                  <a:pt x="1188" y="913"/>
                </a:moveTo>
                <a:lnTo>
                  <a:pt x="988" y="1113"/>
                </a:lnTo>
                <a:cubicBezTo>
                  <a:pt x="1138" y="1263"/>
                  <a:pt x="1338" y="1463"/>
                  <a:pt x="1338" y="1525"/>
                </a:cubicBezTo>
                <a:cubicBezTo>
                  <a:pt x="1338" y="1750"/>
                  <a:pt x="1400" y="1900"/>
                  <a:pt x="1800" y="1900"/>
                </a:cubicBezTo>
                <a:lnTo>
                  <a:pt x="1825" y="1850"/>
                </a:lnTo>
                <a:lnTo>
                  <a:pt x="1563" y="1700"/>
                </a:lnTo>
                <a:cubicBezTo>
                  <a:pt x="1563" y="1575"/>
                  <a:pt x="1613" y="1475"/>
                  <a:pt x="1725" y="1413"/>
                </a:cubicBezTo>
                <a:lnTo>
                  <a:pt x="1988" y="1563"/>
                </a:lnTo>
                <a:lnTo>
                  <a:pt x="2000" y="1538"/>
                </a:lnTo>
                <a:cubicBezTo>
                  <a:pt x="1938" y="1350"/>
                  <a:pt x="1813" y="1225"/>
                  <a:pt x="1563" y="1225"/>
                </a:cubicBezTo>
                <a:cubicBezTo>
                  <a:pt x="1500" y="1225"/>
                  <a:pt x="1338" y="1063"/>
                  <a:pt x="1188" y="913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b="0" i="0" u="none" strike="noStrike" cap="none" spc="0">
              <a:ln>
                <a:noFill/>
              </a:ln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ZoneTexte 3"/>
          <p:cNvSpPr txBox="1"/>
          <p:nvPr/>
        </p:nvSpPr>
        <p:spPr bwMode="auto">
          <a:xfrm>
            <a:off x="4597893" y="5892581"/>
            <a:ext cx="5426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/>
              <a:t>Précisions et accompagnement : caroline </a:t>
            </a:r>
            <a:endParaRPr/>
          </a:p>
          <a:p>
            <a:pPr>
              <a:defRPr/>
            </a:pPr>
            <a:r>
              <a:rPr lang="fr-FR" u="sng">
                <a:hlinkClick r:id="rId3" tooltip="mailto:Caroline.immesoete@chu-lyon.fr"/>
              </a:rPr>
              <a:t>Caroline.immesoete@chu-lyon.fr</a:t>
            </a:r>
            <a:r>
              <a:rPr lang="fr-FR"/>
              <a:t> </a:t>
            </a:r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" name="Espace réservé du texte 14"/>
          <p:cNvSpPr>
            <a:spLocks noGrp="1"/>
          </p:cNvSpPr>
          <p:nvPr>
            <p:ph type="body" sz="quarter" idx="13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DEROULEMENT EN 4 TEMPS </a:t>
            </a:r>
            <a:endParaRPr lang="fr-FR"/>
          </a:p>
        </p:txBody>
      </p:sp>
      <p:grpSp>
        <p:nvGrpSpPr>
          <p:cNvPr id="2" name="Groupe 1"/>
          <p:cNvGrpSpPr/>
          <p:nvPr/>
        </p:nvGrpSpPr>
        <p:grpSpPr bwMode="auto">
          <a:xfrm>
            <a:off x="616226" y="1788761"/>
            <a:ext cx="11228259" cy="3737831"/>
            <a:chOff x="616226" y="1621121"/>
            <a:chExt cx="11228259" cy="3737831"/>
          </a:xfrm>
        </p:grpSpPr>
        <p:sp>
          <p:nvSpPr>
            <p:cNvPr id="3" name="Pentagon 2"/>
            <p:cNvSpPr/>
            <p:nvPr/>
          </p:nvSpPr>
          <p:spPr bwMode="auto">
            <a:xfrm>
              <a:off x="2789970" y="2003838"/>
              <a:ext cx="8984942" cy="740980"/>
            </a:xfrm>
            <a:prstGeom prst="homePlate">
              <a:avLst>
                <a:gd name="adj" fmla="val 50000"/>
              </a:avLst>
            </a:prstGeom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92000" tIns="45720" rIns="792000" bIns="45720" numCol="1" spcCol="0" rtlCol="0" fromWordArt="0" anchor="ctr" anchorCtr="0" forceAA="0" compatLnSpc="1">
              <a:prstTxWarp prst="textNoShape"/>
              <a:noAutofit/>
            </a:bodyPr>
            <a:lstStyle/>
            <a:p>
              <a:pPr lvl="0">
                <a:defRPr/>
              </a:pPr>
              <a:r>
                <a:rPr lang="fr-FR" sz="1600">
                  <a:solidFill>
                    <a:prstClr val="white"/>
                  </a:solidFill>
                </a:rPr>
                <a:t>            </a:t>
              </a:r>
              <a:r>
                <a:rPr lang="fr-FR" sz="1600" b="1">
                  <a:solidFill>
                    <a:prstClr val="white"/>
                  </a:solidFill>
                </a:rPr>
                <a:t>Posons  le cadre  ! </a:t>
              </a:r>
              <a:endParaRPr lang="fr-FR" sz="1600" b="1">
                <a:solidFill>
                  <a:prstClr val="white"/>
                </a:solidFill>
              </a:endParaRPr>
            </a:p>
            <a:p>
              <a:pPr lvl="0">
                <a:defRPr/>
              </a:pPr>
              <a:r>
                <a:rPr lang="fr-FR" sz="1600">
                  <a:solidFill>
                    <a:prstClr val="white"/>
                  </a:solidFill>
                </a:rPr>
                <a:t>             De </a:t>
              </a:r>
              <a:r>
                <a:rPr lang="fr-FR" sz="1600">
                  <a:solidFill>
                    <a:prstClr val="white"/>
                  </a:solidFill>
                </a:rPr>
                <a:t>quoi parle t-on quand on parle de …. ?</a:t>
              </a:r>
              <a:endParaRPr/>
            </a:p>
          </p:txBody>
        </p:sp>
        <p:sp>
          <p:nvSpPr>
            <p:cNvPr id="4" name="Pentagon 3"/>
            <p:cNvSpPr/>
            <p:nvPr/>
          </p:nvSpPr>
          <p:spPr bwMode="auto">
            <a:xfrm>
              <a:off x="2872809" y="2744818"/>
              <a:ext cx="8902103" cy="740811"/>
            </a:xfrm>
            <a:prstGeom prst="homePlate">
              <a:avLst>
                <a:gd name="adj" fmla="val 50000"/>
              </a:avLst>
            </a:prstGeom>
            <a:solidFill>
              <a:schemeClr val="accent2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92000" tIns="45720" rIns="792000" bIns="45720" numCol="1" spcCol="0" rtlCol="0" fromWordArt="0" anchor="ctr" anchorCtr="0" forceAA="0" compatLnSpc="1">
              <a:prstTxWarp prst="textNoShape"/>
              <a:noAutofit/>
            </a:bodyPr>
            <a:lstStyle/>
            <a:p>
              <a:pPr lvl="0">
                <a:defRPr/>
              </a:pPr>
              <a:r>
                <a:rPr lang="fr-FR" sz="1600">
                  <a:solidFill>
                    <a:schemeClr val="accent1"/>
                  </a:solidFill>
                </a:rPr>
                <a:t>           </a:t>
              </a:r>
              <a:r>
                <a:rPr lang="fr-FR" sz="1600" b="1">
                  <a:solidFill>
                    <a:prstClr val="white"/>
                  </a:solidFill>
                </a:rPr>
                <a:t>Au travail  </a:t>
              </a:r>
              <a:r>
                <a:rPr lang="fr-FR" sz="1600">
                  <a:solidFill>
                    <a:schemeClr val="accent1"/>
                  </a:solidFill>
                </a:rPr>
                <a:t>!  Etude </a:t>
              </a:r>
              <a:r>
                <a:rPr lang="fr-FR" sz="1600">
                  <a:solidFill>
                    <a:schemeClr val="accent1"/>
                  </a:solidFill>
                </a:rPr>
                <a:t>de deux vignettes cliniques un enfant et un adulte</a:t>
              </a:r>
              <a:endParaRPr/>
            </a:p>
            <a:p>
              <a:pPr lvl="0">
                <a:defRPr/>
              </a:pPr>
              <a:r>
                <a:rPr lang="fr-FR" sz="1600">
                  <a:solidFill>
                    <a:schemeClr val="accent1"/>
                  </a:solidFill>
                </a:rPr>
                <a:t>           Echanges </a:t>
              </a:r>
              <a:r>
                <a:rPr lang="fr-FR" sz="1600">
                  <a:solidFill>
                    <a:schemeClr val="accent1"/>
                  </a:solidFill>
                </a:rPr>
                <a:t>sur les solutions à proposer en petits groupes  </a:t>
              </a:r>
              <a:endParaRPr/>
            </a:p>
          </p:txBody>
        </p:sp>
        <p:sp>
          <p:nvSpPr>
            <p:cNvPr id="5" name="Pentagon 4"/>
            <p:cNvSpPr/>
            <p:nvPr/>
          </p:nvSpPr>
          <p:spPr bwMode="auto">
            <a:xfrm>
              <a:off x="2872808" y="3485798"/>
              <a:ext cx="8902103" cy="740980"/>
            </a:xfrm>
            <a:prstGeom prst="homePlate">
              <a:avLst>
                <a:gd name="adj" fmla="val 50000"/>
              </a:avLst>
            </a:prstGeom>
            <a:solidFill>
              <a:schemeClr val="accent3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92000" tIns="45720" rIns="792000" bIns="45720" numCol="1" spcCol="0" rtlCol="0" fromWordArt="0" anchor="ctr" anchorCtr="0" forceAA="0" compatLnSpc="1">
              <a:prstTxWarp prst="textNoShape"/>
              <a:noAutofit/>
            </a:bodyPr>
            <a:lstStyle/>
            <a:p>
              <a:pPr lvl="0">
                <a:defRPr/>
              </a:pPr>
              <a:r>
                <a:rPr lang="fr-FR" sz="1600">
                  <a:solidFill>
                    <a:schemeClr val="accent1"/>
                  </a:solidFill>
                </a:rPr>
                <a:t> </a:t>
              </a:r>
              <a:r>
                <a:rPr lang="fr-FR" sz="1600">
                  <a:solidFill>
                    <a:schemeClr val="accent1"/>
                  </a:solidFill>
                </a:rPr>
                <a:t>           </a:t>
              </a:r>
              <a:r>
                <a:rPr lang="fr-FR" sz="1600" b="1">
                  <a:solidFill>
                    <a:schemeClr val="bg1"/>
                  </a:solidFill>
                </a:rPr>
                <a:t>Synthétisons ! </a:t>
              </a:r>
              <a:r>
                <a:rPr lang="fr-FR" sz="1600">
                  <a:solidFill>
                    <a:schemeClr val="accent1"/>
                  </a:solidFill>
                </a:rPr>
                <a:t>Que </a:t>
              </a:r>
              <a:r>
                <a:rPr lang="fr-FR" sz="1600">
                  <a:solidFill>
                    <a:schemeClr val="accent1"/>
                  </a:solidFill>
                </a:rPr>
                <a:t>retenez vous des réflexions et des témoignages partagés ?</a:t>
              </a:r>
              <a:endParaRPr/>
            </a:p>
          </p:txBody>
        </p:sp>
        <p:sp>
          <p:nvSpPr>
            <p:cNvPr id="6" name="Pentagon 5"/>
            <p:cNvSpPr/>
            <p:nvPr/>
          </p:nvSpPr>
          <p:spPr bwMode="auto">
            <a:xfrm>
              <a:off x="2872808" y="4226778"/>
              <a:ext cx="8971677" cy="740980"/>
            </a:xfrm>
            <a:prstGeom prst="homePlate">
              <a:avLst>
                <a:gd name="adj" fmla="val 50000"/>
              </a:avLst>
            </a:prstGeom>
            <a:solidFill>
              <a:schemeClr val="accent4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92000" tIns="45720" rIns="792000" bIns="45720" numCol="1" spcCol="0" rtlCol="0" fromWordArt="0" anchor="ctr" anchorCtr="0" forceAA="0" compatLnSpc="1">
              <a:prstTxWarp prst="textNoShape"/>
              <a:noAutofit/>
            </a:bodyPr>
            <a:lstStyle/>
            <a:p>
              <a:pPr>
                <a:defRPr/>
              </a:pPr>
              <a:r>
                <a:rPr lang="fr-FR" sz="1600">
                  <a:solidFill>
                    <a:schemeClr val="accent1"/>
                  </a:solidFill>
                </a:rPr>
                <a:t> </a:t>
              </a:r>
              <a:r>
                <a:rPr lang="fr-FR" sz="1600">
                  <a:solidFill>
                    <a:schemeClr val="accent1"/>
                  </a:solidFill>
                </a:rPr>
                <a:t>           </a:t>
              </a:r>
              <a:endParaRPr/>
            </a:p>
            <a:p>
              <a:pPr lvl="1">
                <a:defRPr/>
              </a:pPr>
              <a:r>
                <a:rPr lang="fr-FR" sz="1600" b="1">
                  <a:solidFill>
                    <a:schemeClr val="tx2">
                      <a:lumMod val="75000"/>
                    </a:schemeClr>
                  </a:solidFill>
                </a:rPr>
                <a:t>Avec quoi repartez –vous ?    EVALUATION                                                                                             </a:t>
              </a:r>
              <a:r>
                <a:rPr lang="fr-FR" sz="1600">
                  <a:solidFill>
                    <a:schemeClr val="accent1"/>
                  </a:solidFill>
                </a:rPr>
                <a:t>Quelles </a:t>
              </a:r>
              <a:r>
                <a:rPr lang="fr-FR" sz="1600">
                  <a:solidFill>
                    <a:schemeClr val="accent1"/>
                  </a:solidFill>
                </a:rPr>
                <a:t>actions concrètes pensez-vous pouvoir mettre en œuvre </a:t>
              </a:r>
              <a:r>
                <a:rPr lang="fr-FR" sz="1600">
                  <a:solidFill>
                    <a:schemeClr val="accent1"/>
                  </a:solidFill>
                </a:rPr>
                <a:t>suite </a:t>
              </a:r>
              <a:r>
                <a:rPr lang="fr-FR" sz="1600">
                  <a:solidFill>
                    <a:schemeClr val="accent1"/>
                  </a:solidFill>
                </a:rPr>
                <a:t>à cet     </a:t>
              </a:r>
              <a:r>
                <a:rPr lang="fr-FR" sz="1600">
                  <a:solidFill>
                    <a:schemeClr val="accent1"/>
                  </a:solidFill>
                </a:rPr>
                <a:t>      atelier</a:t>
              </a:r>
              <a:r>
                <a:rPr lang="fr-FR" sz="1600">
                  <a:solidFill>
                    <a:schemeClr val="accent1"/>
                  </a:solidFill>
                </a:rPr>
                <a:t> ? </a:t>
              </a:r>
              <a:r>
                <a:rPr lang="fr-FR" sz="1600">
                  <a:solidFill>
                    <a:schemeClr val="accent1"/>
                  </a:solidFill>
                </a:rPr>
                <a:t> </a:t>
              </a:r>
              <a:r>
                <a:rPr lang="fr-FR" sz="1600">
                  <a:solidFill>
                    <a:srgbClr val="C00000"/>
                  </a:solidFill>
                </a:rPr>
                <a:t> </a:t>
              </a:r>
              <a:endParaRPr lang="fr-FR" sz="1600">
                <a:solidFill>
                  <a:schemeClr val="accent1"/>
                </a:solidFill>
              </a:endParaRPr>
            </a:p>
            <a:p>
              <a:pPr lvl="0">
                <a:defRPr/>
              </a:pPr>
              <a:endParaRPr lang="fr-FR" sz="1600">
                <a:solidFill>
                  <a:schemeClr val="accent1"/>
                </a:solidFill>
              </a:endParaRPr>
            </a:p>
          </p:txBody>
        </p:sp>
        <p:sp>
          <p:nvSpPr>
            <p:cNvPr id="7" name="Flowchart: Manual Input 6"/>
            <p:cNvSpPr/>
            <p:nvPr/>
          </p:nvSpPr>
          <p:spPr bwMode="auto">
            <a:xfrm flipH="1">
              <a:off x="1935173" y="1625695"/>
              <a:ext cx="937638" cy="1860103"/>
            </a:xfrm>
            <a:prstGeom prst="flowChartManualInput">
              <a:avLst/>
            </a:prstGeom>
            <a:solidFill>
              <a:schemeClr val="accent1">
                <a:lumMod val="7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/>
              <a:noAutofit/>
            </a:bodyPr>
            <a:lstStyle/>
            <a:p>
              <a:pPr marL="0" marR="0" lvl="0" indent="0" algn="ctr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fr-FR" sz="1800" b="0" i="0" u="none" strike="noStrike" cap="none" spc="0">
                <a:ln>
                  <a:noFill/>
                </a:ln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Flowchart: Manual Input 7"/>
            <p:cNvSpPr/>
            <p:nvPr/>
          </p:nvSpPr>
          <p:spPr bwMode="auto">
            <a:xfrm rot="10800000">
              <a:off x="1935171" y="3485797"/>
              <a:ext cx="937638" cy="1860103"/>
            </a:xfrm>
            <a:prstGeom prst="flowChartManualInput">
              <a:avLst/>
            </a:prstGeom>
            <a:solidFill>
              <a:schemeClr val="accent4">
                <a:lumMod val="7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/>
              <a:noAutofit/>
            </a:bodyPr>
            <a:lstStyle/>
            <a:p>
              <a:pPr marL="0" marR="0" lvl="0" indent="0" algn="ctr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fr-FR" sz="1800" b="0" i="0" u="none" strike="noStrike" cap="none" spc="0">
                <a:ln>
                  <a:noFill/>
                </a:ln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Flowchart: Manual Input 8"/>
            <p:cNvSpPr/>
            <p:nvPr/>
          </p:nvSpPr>
          <p:spPr bwMode="auto">
            <a:xfrm flipH="1">
              <a:off x="1935173" y="2555579"/>
              <a:ext cx="937638" cy="930052"/>
            </a:xfrm>
            <a:prstGeom prst="flowChartManualInput">
              <a:avLst/>
            </a:prstGeom>
            <a:solidFill>
              <a:schemeClr val="accent2">
                <a:lumMod val="7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/>
              <a:noAutofit/>
            </a:bodyPr>
            <a:lstStyle/>
            <a:p>
              <a:pPr marL="0" marR="0" lvl="0" indent="0" algn="ctr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fr-FR" sz="1800" b="0" i="0" u="none" strike="noStrike" cap="none" spc="0">
                <a:ln>
                  <a:noFill/>
                </a:ln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Flowchart: Manual Input 9"/>
            <p:cNvSpPr/>
            <p:nvPr/>
          </p:nvSpPr>
          <p:spPr bwMode="auto">
            <a:xfrm rot="10800000">
              <a:off x="1935172" y="3485630"/>
              <a:ext cx="937635" cy="930218"/>
            </a:xfrm>
            <a:prstGeom prst="flowChartManualInput">
              <a:avLst/>
            </a:prstGeom>
            <a:solidFill>
              <a:schemeClr val="accent3">
                <a:lumMod val="7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/>
              <a:noAutofit/>
            </a:bodyPr>
            <a:lstStyle/>
            <a:p>
              <a:pPr marL="0" marR="0" lvl="0" indent="0" algn="ctr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fr-FR" sz="1800" b="0" i="0" u="none" strike="noStrike" cap="none" spc="0">
                <a:ln>
                  <a:noFill/>
                </a:ln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>
              <a:spLocks noChangeAspect="1"/>
            </p:cNvSpPr>
            <p:nvPr/>
          </p:nvSpPr>
          <p:spPr bwMode="auto">
            <a:xfrm>
              <a:off x="616226" y="2555579"/>
              <a:ext cx="1318947" cy="934458"/>
            </a:xfrm>
            <a:prstGeom prst="rect">
              <a:avLst/>
            </a:prstGeom>
            <a:solidFill>
              <a:schemeClr val="accent2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/>
              <a:noAutofit/>
            </a:bodyPr>
            <a:lstStyle/>
            <a:p>
              <a:pPr lvl="0" algn="ctr">
                <a:defRPr/>
              </a:pPr>
              <a:r>
                <a:rPr lang="fr-FR" sz="2400" b="1">
                  <a:solidFill>
                    <a:prstClr val="white"/>
                  </a:solidFill>
                </a:rPr>
                <a:t>Temps </a:t>
              </a:r>
              <a:r>
                <a:rPr lang="fr-FR" sz="2400" b="1">
                  <a:solidFill>
                    <a:prstClr val="white"/>
                  </a:solidFill>
                </a:rPr>
                <a:t>2</a:t>
              </a:r>
              <a:endParaRPr lang="fr-FR" sz="2400" b="1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>
              <a:spLocks noChangeAspect="1"/>
            </p:cNvSpPr>
            <p:nvPr/>
          </p:nvSpPr>
          <p:spPr bwMode="auto">
            <a:xfrm>
              <a:off x="616226" y="1621121"/>
              <a:ext cx="1318947" cy="934458"/>
            </a:xfrm>
            <a:prstGeom prst="rect">
              <a:avLst/>
            </a:prstGeom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/>
              <a:noAutofit/>
            </a:bodyPr>
            <a:lstStyle/>
            <a:p>
              <a:pPr marL="0" marR="0" lvl="0" indent="0" algn="ctr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fr-FR" sz="2400" b="1" i="0" u="none" strike="noStrike" cap="none" spc="0">
                  <a:ln>
                    <a:noFill/>
                  </a:ln>
                  <a:solidFill>
                    <a:prstClr val="white"/>
                  </a:solidFill>
                  <a:latin typeface="Calibri"/>
                  <a:ea typeface="+mn-ea"/>
                  <a:cs typeface="+mn-cs"/>
                </a:rPr>
                <a:t>Temps 1</a:t>
              </a:r>
              <a:endParaRPr lang="fr-FR" sz="2400" b="1" i="0" u="none" strike="noStrike" cap="none" spc="0">
                <a:ln>
                  <a:noFill/>
                </a:ln>
                <a:solidFill>
                  <a:prstClr val="white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tangle 12"/>
            <p:cNvSpPr>
              <a:spLocks noChangeAspect="1"/>
            </p:cNvSpPr>
            <p:nvPr/>
          </p:nvSpPr>
          <p:spPr bwMode="auto">
            <a:xfrm>
              <a:off x="616226" y="3490037"/>
              <a:ext cx="1318947" cy="934458"/>
            </a:xfrm>
            <a:prstGeom prst="rect">
              <a:avLst/>
            </a:prstGeom>
            <a:solidFill>
              <a:schemeClr val="accent3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/>
              <a:noAutofit/>
            </a:bodyPr>
            <a:lstStyle/>
            <a:p>
              <a:pPr marL="0" marR="0" lvl="0" indent="0" algn="ctr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fr-FR" sz="2400" b="1" i="0" u="none" strike="noStrike" cap="none" spc="0">
                  <a:ln>
                    <a:noFill/>
                  </a:ln>
                  <a:solidFill>
                    <a:prstClr val="white"/>
                  </a:solidFill>
                  <a:latin typeface="Calibri"/>
                  <a:ea typeface="+mn-ea"/>
                  <a:cs typeface="+mn-cs"/>
                </a:rPr>
                <a:t>Temps 3</a:t>
              </a:r>
              <a:endParaRPr lang="fr-FR" sz="2400" b="1" i="0" u="none" strike="noStrike" cap="none" spc="0">
                <a:ln>
                  <a:noFill/>
                </a:ln>
                <a:solidFill>
                  <a:prstClr val="white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Rectangle 13"/>
            <p:cNvSpPr>
              <a:spLocks noChangeAspect="1"/>
            </p:cNvSpPr>
            <p:nvPr/>
          </p:nvSpPr>
          <p:spPr bwMode="auto">
            <a:xfrm>
              <a:off x="616226" y="4424494"/>
              <a:ext cx="1318947" cy="934458"/>
            </a:xfrm>
            <a:prstGeom prst="rect">
              <a:avLst/>
            </a:prstGeom>
            <a:solidFill>
              <a:schemeClr val="accent4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/>
              <a:noAutofit/>
            </a:bodyPr>
            <a:lstStyle/>
            <a:p>
              <a:pPr marL="0" marR="0" lvl="0" indent="0" algn="ctr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fr-FR" sz="2400" b="1" i="0" u="none" strike="noStrike" cap="none" spc="0">
                  <a:ln>
                    <a:noFill/>
                  </a:ln>
                  <a:solidFill>
                    <a:prstClr val="white"/>
                  </a:solidFill>
                  <a:latin typeface="Calibri"/>
                  <a:ea typeface="+mn-ea"/>
                  <a:cs typeface="+mn-cs"/>
                </a:rPr>
                <a:t>Temps 4</a:t>
              </a:r>
              <a:endParaRPr lang="fr-FR" sz="2400" b="1" i="0" u="none" strike="noStrike" cap="none" spc="0">
                <a:ln>
                  <a:noFill/>
                </a:ln>
                <a:solidFill>
                  <a:prstClr val="white"/>
                </a:solidFill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48" name="Meeting4" descr="{&quot;Key&quot;:&quot;POWER_USER_SHAPE_ICON&quot;,&quot;Value&quot;:&quot;POWER_USER_SHAPE_ICON_STYLE_1&quot;}"/>
            <p:cNvGrpSpPr>
              <a:grpSpLocks noChangeAspect="1"/>
            </p:cNvGrpSpPr>
            <p:nvPr/>
          </p:nvGrpSpPr>
          <p:grpSpPr bwMode="auto">
            <a:xfrm>
              <a:off x="2892570" y="2088350"/>
              <a:ext cx="965778" cy="542925"/>
              <a:chOff x="2076" y="1973"/>
              <a:chExt cx="3901" cy="2193"/>
            </a:xfrm>
            <a:solidFill>
              <a:schemeClr val="bg1"/>
            </a:solidFill>
          </p:grpSpPr>
          <p:sp>
            <p:nvSpPr>
              <p:cNvPr id="49" name="Freeform 158"/>
              <p:cNvSpPr/>
              <p:nvPr/>
            </p:nvSpPr>
            <p:spPr bwMode="auto">
              <a:xfrm>
                <a:off x="5498" y="2315"/>
                <a:ext cx="233" cy="310"/>
              </a:xfrm>
              <a:custGeom>
                <a:avLst/>
                <a:gdLst>
                  <a:gd name="T0" fmla="*/ 0 w 324"/>
                  <a:gd name="T1" fmla="*/ 429 h 429"/>
                  <a:gd name="T2" fmla="*/ 0 w 324"/>
                  <a:gd name="T3" fmla="*/ 162 h 429"/>
                  <a:gd name="T4" fmla="*/ 162 w 324"/>
                  <a:gd name="T5" fmla="*/ 0 h 429"/>
                  <a:gd name="T6" fmla="*/ 324 w 324"/>
                  <a:gd name="T7" fmla="*/ 162 h 429"/>
                  <a:gd name="T8" fmla="*/ 324 w 324"/>
                  <a:gd name="T9" fmla="*/ 428 h 429"/>
                  <a:gd name="T10" fmla="*/ 320 w 324"/>
                  <a:gd name="T11" fmla="*/ 428 h 429"/>
                  <a:gd name="T12" fmla="*/ 20 w 324"/>
                  <a:gd name="T13" fmla="*/ 428 h 429"/>
                  <a:gd name="T14" fmla="*/ 3 w 324"/>
                  <a:gd name="T15" fmla="*/ 429 h 429"/>
                  <a:gd name="T16" fmla="*/ 0 w 324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4" h="429" fill="norm" stroke="1" extrusionOk="0">
                    <a:moveTo>
                      <a:pt x="0" y="429"/>
                    </a:moveTo>
                    <a:lnTo>
                      <a:pt x="0" y="162"/>
                    </a:lnTo>
                    <a:cubicBezTo>
                      <a:pt x="0" y="72"/>
                      <a:pt x="73" y="0"/>
                      <a:pt x="162" y="0"/>
                    </a:cubicBezTo>
                    <a:cubicBezTo>
                      <a:pt x="252" y="0"/>
                      <a:pt x="324" y="72"/>
                      <a:pt x="324" y="162"/>
                    </a:cubicBezTo>
                    <a:lnTo>
                      <a:pt x="324" y="428"/>
                    </a:lnTo>
                    <a:cubicBezTo>
                      <a:pt x="323" y="428"/>
                      <a:pt x="321" y="428"/>
                      <a:pt x="320" y="428"/>
                    </a:cubicBezTo>
                    <a:lnTo>
                      <a:pt x="20" y="428"/>
                    </a:lnTo>
                    <a:cubicBezTo>
                      <a:pt x="14" y="428"/>
                      <a:pt x="8" y="428"/>
                      <a:pt x="3" y="429"/>
                    </a:cubicBezTo>
                    <a:cubicBezTo>
                      <a:pt x="2" y="429"/>
                      <a:pt x="1" y="429"/>
                      <a:pt x="0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0" name="Oval 159"/>
              <p:cNvSpPr>
                <a:spLocks noChangeArrowheads="1"/>
              </p:cNvSpPr>
              <p:nvPr/>
            </p:nvSpPr>
            <p:spPr bwMode="auto">
              <a:xfrm>
                <a:off x="5509" y="2119"/>
                <a:ext cx="212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1" name="Freeform 160"/>
              <p:cNvSpPr/>
              <p:nvPr/>
            </p:nvSpPr>
            <p:spPr bwMode="auto">
              <a:xfrm>
                <a:off x="5744" y="3017"/>
                <a:ext cx="233" cy="310"/>
              </a:xfrm>
              <a:custGeom>
                <a:avLst/>
                <a:gdLst>
                  <a:gd name="T0" fmla="*/ 0 w 324"/>
                  <a:gd name="T1" fmla="*/ 429 h 429"/>
                  <a:gd name="T2" fmla="*/ 0 w 324"/>
                  <a:gd name="T3" fmla="*/ 162 h 429"/>
                  <a:gd name="T4" fmla="*/ 162 w 324"/>
                  <a:gd name="T5" fmla="*/ 0 h 429"/>
                  <a:gd name="T6" fmla="*/ 324 w 324"/>
                  <a:gd name="T7" fmla="*/ 162 h 429"/>
                  <a:gd name="T8" fmla="*/ 324 w 324"/>
                  <a:gd name="T9" fmla="*/ 428 h 429"/>
                  <a:gd name="T10" fmla="*/ 320 w 324"/>
                  <a:gd name="T11" fmla="*/ 428 h 429"/>
                  <a:gd name="T12" fmla="*/ 20 w 324"/>
                  <a:gd name="T13" fmla="*/ 428 h 429"/>
                  <a:gd name="T14" fmla="*/ 3 w 324"/>
                  <a:gd name="T15" fmla="*/ 429 h 429"/>
                  <a:gd name="T16" fmla="*/ 0 w 324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4" h="429" fill="norm" stroke="1" extrusionOk="0">
                    <a:moveTo>
                      <a:pt x="0" y="429"/>
                    </a:moveTo>
                    <a:lnTo>
                      <a:pt x="0" y="162"/>
                    </a:lnTo>
                    <a:cubicBezTo>
                      <a:pt x="0" y="72"/>
                      <a:pt x="73" y="0"/>
                      <a:pt x="162" y="0"/>
                    </a:cubicBezTo>
                    <a:cubicBezTo>
                      <a:pt x="252" y="0"/>
                      <a:pt x="324" y="72"/>
                      <a:pt x="324" y="162"/>
                    </a:cubicBezTo>
                    <a:lnTo>
                      <a:pt x="324" y="428"/>
                    </a:lnTo>
                    <a:cubicBezTo>
                      <a:pt x="323" y="428"/>
                      <a:pt x="321" y="428"/>
                      <a:pt x="320" y="428"/>
                    </a:cubicBezTo>
                    <a:lnTo>
                      <a:pt x="20" y="428"/>
                    </a:lnTo>
                    <a:cubicBezTo>
                      <a:pt x="14" y="428"/>
                      <a:pt x="8" y="429"/>
                      <a:pt x="3" y="429"/>
                    </a:cubicBezTo>
                    <a:cubicBezTo>
                      <a:pt x="2" y="429"/>
                      <a:pt x="1" y="429"/>
                      <a:pt x="0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2" name="Oval 161"/>
              <p:cNvSpPr>
                <a:spLocks noChangeArrowheads="1"/>
              </p:cNvSpPr>
              <p:nvPr/>
            </p:nvSpPr>
            <p:spPr bwMode="auto">
              <a:xfrm>
                <a:off x="5755" y="2821"/>
                <a:ext cx="211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3" name="Freeform 162"/>
              <p:cNvSpPr/>
              <p:nvPr/>
            </p:nvSpPr>
            <p:spPr bwMode="auto">
              <a:xfrm>
                <a:off x="5498" y="3710"/>
                <a:ext cx="233" cy="310"/>
              </a:xfrm>
              <a:custGeom>
                <a:avLst/>
                <a:gdLst>
                  <a:gd name="T0" fmla="*/ 0 w 324"/>
                  <a:gd name="T1" fmla="*/ 429 h 429"/>
                  <a:gd name="T2" fmla="*/ 0 w 324"/>
                  <a:gd name="T3" fmla="*/ 162 h 429"/>
                  <a:gd name="T4" fmla="*/ 162 w 324"/>
                  <a:gd name="T5" fmla="*/ 0 h 429"/>
                  <a:gd name="T6" fmla="*/ 324 w 324"/>
                  <a:gd name="T7" fmla="*/ 162 h 429"/>
                  <a:gd name="T8" fmla="*/ 324 w 324"/>
                  <a:gd name="T9" fmla="*/ 428 h 429"/>
                  <a:gd name="T10" fmla="*/ 320 w 324"/>
                  <a:gd name="T11" fmla="*/ 428 h 429"/>
                  <a:gd name="T12" fmla="*/ 20 w 324"/>
                  <a:gd name="T13" fmla="*/ 428 h 429"/>
                  <a:gd name="T14" fmla="*/ 3 w 324"/>
                  <a:gd name="T15" fmla="*/ 429 h 429"/>
                  <a:gd name="T16" fmla="*/ 0 w 324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4" h="429" fill="norm" stroke="1" extrusionOk="0">
                    <a:moveTo>
                      <a:pt x="0" y="429"/>
                    </a:moveTo>
                    <a:lnTo>
                      <a:pt x="0" y="162"/>
                    </a:lnTo>
                    <a:cubicBezTo>
                      <a:pt x="0" y="72"/>
                      <a:pt x="73" y="0"/>
                      <a:pt x="162" y="0"/>
                    </a:cubicBezTo>
                    <a:cubicBezTo>
                      <a:pt x="252" y="0"/>
                      <a:pt x="324" y="72"/>
                      <a:pt x="324" y="162"/>
                    </a:cubicBezTo>
                    <a:lnTo>
                      <a:pt x="324" y="428"/>
                    </a:lnTo>
                    <a:cubicBezTo>
                      <a:pt x="323" y="428"/>
                      <a:pt x="321" y="428"/>
                      <a:pt x="320" y="428"/>
                    </a:cubicBezTo>
                    <a:lnTo>
                      <a:pt x="20" y="428"/>
                    </a:lnTo>
                    <a:cubicBezTo>
                      <a:pt x="14" y="428"/>
                      <a:pt x="8" y="428"/>
                      <a:pt x="3" y="429"/>
                    </a:cubicBezTo>
                    <a:cubicBezTo>
                      <a:pt x="2" y="429"/>
                      <a:pt x="1" y="429"/>
                      <a:pt x="0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4" name="Oval 163"/>
              <p:cNvSpPr>
                <a:spLocks noChangeArrowheads="1"/>
              </p:cNvSpPr>
              <p:nvPr/>
            </p:nvSpPr>
            <p:spPr bwMode="auto">
              <a:xfrm>
                <a:off x="5509" y="3514"/>
                <a:ext cx="212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5" name="Freeform 164"/>
              <p:cNvSpPr/>
              <p:nvPr/>
            </p:nvSpPr>
            <p:spPr bwMode="auto">
              <a:xfrm>
                <a:off x="2322" y="2315"/>
                <a:ext cx="233" cy="310"/>
              </a:xfrm>
              <a:custGeom>
                <a:avLst/>
                <a:gdLst>
                  <a:gd name="T0" fmla="*/ 323 w 323"/>
                  <a:gd name="T1" fmla="*/ 429 h 429"/>
                  <a:gd name="T2" fmla="*/ 323 w 323"/>
                  <a:gd name="T3" fmla="*/ 162 h 429"/>
                  <a:gd name="T4" fmla="*/ 161 w 323"/>
                  <a:gd name="T5" fmla="*/ 0 h 429"/>
                  <a:gd name="T6" fmla="*/ 0 w 323"/>
                  <a:gd name="T7" fmla="*/ 162 h 429"/>
                  <a:gd name="T8" fmla="*/ 0 w 323"/>
                  <a:gd name="T9" fmla="*/ 428 h 429"/>
                  <a:gd name="T10" fmla="*/ 3 w 323"/>
                  <a:gd name="T11" fmla="*/ 428 h 429"/>
                  <a:gd name="T12" fmla="*/ 304 w 323"/>
                  <a:gd name="T13" fmla="*/ 428 h 429"/>
                  <a:gd name="T14" fmla="*/ 320 w 323"/>
                  <a:gd name="T15" fmla="*/ 429 h 429"/>
                  <a:gd name="T16" fmla="*/ 323 w 323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3" h="429" fill="norm" stroke="1" extrusionOk="0">
                    <a:moveTo>
                      <a:pt x="323" y="429"/>
                    </a:moveTo>
                    <a:lnTo>
                      <a:pt x="323" y="162"/>
                    </a:lnTo>
                    <a:cubicBezTo>
                      <a:pt x="323" y="72"/>
                      <a:pt x="251" y="0"/>
                      <a:pt x="161" y="0"/>
                    </a:cubicBezTo>
                    <a:cubicBezTo>
                      <a:pt x="72" y="0"/>
                      <a:pt x="0" y="72"/>
                      <a:pt x="0" y="162"/>
                    </a:cubicBezTo>
                    <a:lnTo>
                      <a:pt x="0" y="428"/>
                    </a:lnTo>
                    <a:cubicBezTo>
                      <a:pt x="1" y="428"/>
                      <a:pt x="2" y="428"/>
                      <a:pt x="3" y="428"/>
                    </a:cubicBezTo>
                    <a:lnTo>
                      <a:pt x="304" y="428"/>
                    </a:lnTo>
                    <a:cubicBezTo>
                      <a:pt x="309" y="428"/>
                      <a:pt x="315" y="428"/>
                      <a:pt x="320" y="429"/>
                    </a:cubicBezTo>
                    <a:cubicBezTo>
                      <a:pt x="321" y="429"/>
                      <a:pt x="322" y="429"/>
                      <a:pt x="323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6" name="Oval 165"/>
              <p:cNvSpPr>
                <a:spLocks noChangeArrowheads="1"/>
              </p:cNvSpPr>
              <p:nvPr/>
            </p:nvSpPr>
            <p:spPr bwMode="auto">
              <a:xfrm>
                <a:off x="2333" y="2119"/>
                <a:ext cx="211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7" name="Freeform 166"/>
              <p:cNvSpPr/>
              <p:nvPr/>
            </p:nvSpPr>
            <p:spPr bwMode="auto">
              <a:xfrm>
                <a:off x="2076" y="3017"/>
                <a:ext cx="233" cy="310"/>
              </a:xfrm>
              <a:custGeom>
                <a:avLst/>
                <a:gdLst>
                  <a:gd name="T0" fmla="*/ 323 w 323"/>
                  <a:gd name="T1" fmla="*/ 429 h 429"/>
                  <a:gd name="T2" fmla="*/ 323 w 323"/>
                  <a:gd name="T3" fmla="*/ 162 h 429"/>
                  <a:gd name="T4" fmla="*/ 161 w 323"/>
                  <a:gd name="T5" fmla="*/ 0 h 429"/>
                  <a:gd name="T6" fmla="*/ 0 w 323"/>
                  <a:gd name="T7" fmla="*/ 162 h 429"/>
                  <a:gd name="T8" fmla="*/ 0 w 323"/>
                  <a:gd name="T9" fmla="*/ 428 h 429"/>
                  <a:gd name="T10" fmla="*/ 3 w 323"/>
                  <a:gd name="T11" fmla="*/ 428 h 429"/>
                  <a:gd name="T12" fmla="*/ 304 w 323"/>
                  <a:gd name="T13" fmla="*/ 428 h 429"/>
                  <a:gd name="T14" fmla="*/ 320 w 323"/>
                  <a:gd name="T15" fmla="*/ 429 h 429"/>
                  <a:gd name="T16" fmla="*/ 323 w 323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3" h="429" fill="norm" stroke="1" extrusionOk="0">
                    <a:moveTo>
                      <a:pt x="323" y="429"/>
                    </a:moveTo>
                    <a:lnTo>
                      <a:pt x="323" y="162"/>
                    </a:lnTo>
                    <a:cubicBezTo>
                      <a:pt x="323" y="72"/>
                      <a:pt x="251" y="0"/>
                      <a:pt x="161" y="0"/>
                    </a:cubicBezTo>
                    <a:cubicBezTo>
                      <a:pt x="72" y="0"/>
                      <a:pt x="0" y="72"/>
                      <a:pt x="0" y="162"/>
                    </a:cubicBezTo>
                    <a:lnTo>
                      <a:pt x="0" y="428"/>
                    </a:lnTo>
                    <a:cubicBezTo>
                      <a:pt x="1" y="428"/>
                      <a:pt x="2" y="428"/>
                      <a:pt x="3" y="428"/>
                    </a:cubicBezTo>
                    <a:lnTo>
                      <a:pt x="304" y="428"/>
                    </a:lnTo>
                    <a:cubicBezTo>
                      <a:pt x="309" y="428"/>
                      <a:pt x="315" y="429"/>
                      <a:pt x="320" y="429"/>
                    </a:cubicBezTo>
                    <a:cubicBezTo>
                      <a:pt x="321" y="429"/>
                      <a:pt x="322" y="429"/>
                      <a:pt x="323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8" name="Oval 167"/>
              <p:cNvSpPr>
                <a:spLocks noChangeArrowheads="1"/>
              </p:cNvSpPr>
              <p:nvPr/>
            </p:nvSpPr>
            <p:spPr bwMode="auto">
              <a:xfrm>
                <a:off x="2087" y="2821"/>
                <a:ext cx="211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9" name="Freeform 168"/>
              <p:cNvSpPr/>
              <p:nvPr/>
            </p:nvSpPr>
            <p:spPr bwMode="auto">
              <a:xfrm>
                <a:off x="2322" y="3710"/>
                <a:ext cx="233" cy="310"/>
              </a:xfrm>
              <a:custGeom>
                <a:avLst/>
                <a:gdLst>
                  <a:gd name="T0" fmla="*/ 323 w 323"/>
                  <a:gd name="T1" fmla="*/ 429 h 429"/>
                  <a:gd name="T2" fmla="*/ 323 w 323"/>
                  <a:gd name="T3" fmla="*/ 162 h 429"/>
                  <a:gd name="T4" fmla="*/ 161 w 323"/>
                  <a:gd name="T5" fmla="*/ 0 h 429"/>
                  <a:gd name="T6" fmla="*/ 0 w 323"/>
                  <a:gd name="T7" fmla="*/ 162 h 429"/>
                  <a:gd name="T8" fmla="*/ 0 w 323"/>
                  <a:gd name="T9" fmla="*/ 428 h 429"/>
                  <a:gd name="T10" fmla="*/ 3 w 323"/>
                  <a:gd name="T11" fmla="*/ 428 h 429"/>
                  <a:gd name="T12" fmla="*/ 304 w 323"/>
                  <a:gd name="T13" fmla="*/ 428 h 429"/>
                  <a:gd name="T14" fmla="*/ 320 w 323"/>
                  <a:gd name="T15" fmla="*/ 429 h 429"/>
                  <a:gd name="T16" fmla="*/ 323 w 323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3" h="429" fill="norm" stroke="1" extrusionOk="0">
                    <a:moveTo>
                      <a:pt x="323" y="429"/>
                    </a:moveTo>
                    <a:lnTo>
                      <a:pt x="323" y="162"/>
                    </a:lnTo>
                    <a:cubicBezTo>
                      <a:pt x="323" y="72"/>
                      <a:pt x="251" y="0"/>
                      <a:pt x="161" y="0"/>
                    </a:cubicBezTo>
                    <a:cubicBezTo>
                      <a:pt x="72" y="0"/>
                      <a:pt x="0" y="72"/>
                      <a:pt x="0" y="162"/>
                    </a:cubicBezTo>
                    <a:lnTo>
                      <a:pt x="0" y="428"/>
                    </a:lnTo>
                    <a:cubicBezTo>
                      <a:pt x="1" y="428"/>
                      <a:pt x="2" y="428"/>
                      <a:pt x="3" y="428"/>
                    </a:cubicBezTo>
                    <a:lnTo>
                      <a:pt x="304" y="428"/>
                    </a:lnTo>
                    <a:cubicBezTo>
                      <a:pt x="309" y="428"/>
                      <a:pt x="315" y="428"/>
                      <a:pt x="320" y="429"/>
                    </a:cubicBezTo>
                    <a:cubicBezTo>
                      <a:pt x="321" y="429"/>
                      <a:pt x="322" y="429"/>
                      <a:pt x="323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0" name="Oval 169"/>
              <p:cNvSpPr>
                <a:spLocks noChangeArrowheads="1"/>
              </p:cNvSpPr>
              <p:nvPr/>
            </p:nvSpPr>
            <p:spPr bwMode="auto">
              <a:xfrm>
                <a:off x="2333" y="3514"/>
                <a:ext cx="211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1" name="Freeform 170"/>
              <p:cNvSpPr/>
              <p:nvPr/>
            </p:nvSpPr>
            <p:spPr bwMode="auto">
              <a:xfrm>
                <a:off x="2440" y="2523"/>
                <a:ext cx="3180" cy="1096"/>
              </a:xfrm>
              <a:custGeom>
                <a:avLst/>
                <a:gdLst>
                  <a:gd name="T0" fmla="*/ 759 w 4411"/>
                  <a:gd name="T1" fmla="*/ 0 h 1518"/>
                  <a:gd name="T2" fmla="*/ 3652 w 4411"/>
                  <a:gd name="T3" fmla="*/ 0 h 1518"/>
                  <a:gd name="T4" fmla="*/ 4411 w 4411"/>
                  <a:gd name="T5" fmla="*/ 759 h 1518"/>
                  <a:gd name="T6" fmla="*/ 4411 w 4411"/>
                  <a:gd name="T7" fmla="*/ 759 h 1518"/>
                  <a:gd name="T8" fmla="*/ 3652 w 4411"/>
                  <a:gd name="T9" fmla="*/ 1518 h 1518"/>
                  <a:gd name="T10" fmla="*/ 759 w 4411"/>
                  <a:gd name="T11" fmla="*/ 1518 h 1518"/>
                  <a:gd name="T12" fmla="*/ 0 w 4411"/>
                  <a:gd name="T13" fmla="*/ 759 h 1518"/>
                  <a:gd name="T14" fmla="*/ 0 w 4411"/>
                  <a:gd name="T15" fmla="*/ 759 h 1518"/>
                  <a:gd name="T16" fmla="*/ 759 w 4411"/>
                  <a:gd name="T17" fmla="*/ 0 h 15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1" h="1518" fill="norm" stroke="1" extrusionOk="0">
                    <a:moveTo>
                      <a:pt x="759" y="0"/>
                    </a:moveTo>
                    <a:lnTo>
                      <a:pt x="3652" y="0"/>
                    </a:lnTo>
                    <a:cubicBezTo>
                      <a:pt x="4072" y="0"/>
                      <a:pt x="4411" y="338"/>
                      <a:pt x="4411" y="759"/>
                    </a:cubicBezTo>
                    <a:lnTo>
                      <a:pt x="4411" y="759"/>
                    </a:lnTo>
                    <a:cubicBezTo>
                      <a:pt x="4411" y="1179"/>
                      <a:pt x="4072" y="1518"/>
                      <a:pt x="3652" y="1518"/>
                    </a:cubicBezTo>
                    <a:lnTo>
                      <a:pt x="759" y="1518"/>
                    </a:lnTo>
                    <a:cubicBezTo>
                      <a:pt x="339" y="1518"/>
                      <a:pt x="0" y="1179"/>
                      <a:pt x="0" y="759"/>
                    </a:cubicBezTo>
                    <a:lnTo>
                      <a:pt x="0" y="759"/>
                    </a:lnTo>
                    <a:cubicBezTo>
                      <a:pt x="0" y="338"/>
                      <a:pt x="339" y="0"/>
                      <a:pt x="759" y="0"/>
                    </a:cubicBezTo>
                    <a:close/>
                  </a:path>
                </a:pathLst>
              </a:custGeom>
              <a:grpFill/>
              <a:ln w="285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2" name="Freeform 171"/>
              <p:cNvSpPr/>
              <p:nvPr/>
            </p:nvSpPr>
            <p:spPr bwMode="auto">
              <a:xfrm>
                <a:off x="2977" y="2170"/>
                <a:ext cx="233" cy="309"/>
              </a:xfrm>
              <a:custGeom>
                <a:avLst/>
                <a:gdLst>
                  <a:gd name="T0" fmla="*/ 323 w 323"/>
                  <a:gd name="T1" fmla="*/ 429 h 429"/>
                  <a:gd name="T2" fmla="*/ 323 w 323"/>
                  <a:gd name="T3" fmla="*/ 162 h 429"/>
                  <a:gd name="T4" fmla="*/ 161 w 323"/>
                  <a:gd name="T5" fmla="*/ 0 h 429"/>
                  <a:gd name="T6" fmla="*/ 0 w 323"/>
                  <a:gd name="T7" fmla="*/ 162 h 429"/>
                  <a:gd name="T8" fmla="*/ 0 w 323"/>
                  <a:gd name="T9" fmla="*/ 428 h 429"/>
                  <a:gd name="T10" fmla="*/ 3 w 323"/>
                  <a:gd name="T11" fmla="*/ 428 h 429"/>
                  <a:gd name="T12" fmla="*/ 304 w 323"/>
                  <a:gd name="T13" fmla="*/ 428 h 429"/>
                  <a:gd name="T14" fmla="*/ 321 w 323"/>
                  <a:gd name="T15" fmla="*/ 429 h 429"/>
                  <a:gd name="T16" fmla="*/ 323 w 323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3" h="429" fill="norm" stroke="1" extrusionOk="0">
                    <a:moveTo>
                      <a:pt x="323" y="429"/>
                    </a:moveTo>
                    <a:lnTo>
                      <a:pt x="323" y="162"/>
                    </a:lnTo>
                    <a:cubicBezTo>
                      <a:pt x="323" y="72"/>
                      <a:pt x="251" y="0"/>
                      <a:pt x="161" y="0"/>
                    </a:cubicBezTo>
                    <a:cubicBezTo>
                      <a:pt x="72" y="0"/>
                      <a:pt x="0" y="72"/>
                      <a:pt x="0" y="162"/>
                    </a:cubicBezTo>
                    <a:lnTo>
                      <a:pt x="0" y="428"/>
                    </a:lnTo>
                    <a:cubicBezTo>
                      <a:pt x="1" y="428"/>
                      <a:pt x="2" y="428"/>
                      <a:pt x="3" y="428"/>
                    </a:cubicBezTo>
                    <a:lnTo>
                      <a:pt x="304" y="428"/>
                    </a:lnTo>
                    <a:cubicBezTo>
                      <a:pt x="310" y="428"/>
                      <a:pt x="315" y="428"/>
                      <a:pt x="321" y="429"/>
                    </a:cubicBezTo>
                    <a:cubicBezTo>
                      <a:pt x="321" y="429"/>
                      <a:pt x="322" y="429"/>
                      <a:pt x="323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3" name="Oval 172"/>
              <p:cNvSpPr>
                <a:spLocks noChangeArrowheads="1"/>
              </p:cNvSpPr>
              <p:nvPr/>
            </p:nvSpPr>
            <p:spPr bwMode="auto">
              <a:xfrm>
                <a:off x="2988" y="1973"/>
                <a:ext cx="211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4" name="Freeform 173"/>
              <p:cNvSpPr/>
              <p:nvPr/>
            </p:nvSpPr>
            <p:spPr bwMode="auto">
              <a:xfrm>
                <a:off x="3596" y="2170"/>
                <a:ext cx="233" cy="309"/>
              </a:xfrm>
              <a:custGeom>
                <a:avLst/>
                <a:gdLst>
                  <a:gd name="T0" fmla="*/ 324 w 324"/>
                  <a:gd name="T1" fmla="*/ 429 h 429"/>
                  <a:gd name="T2" fmla="*/ 324 w 324"/>
                  <a:gd name="T3" fmla="*/ 162 h 429"/>
                  <a:gd name="T4" fmla="*/ 162 w 324"/>
                  <a:gd name="T5" fmla="*/ 0 h 429"/>
                  <a:gd name="T6" fmla="*/ 0 w 324"/>
                  <a:gd name="T7" fmla="*/ 162 h 429"/>
                  <a:gd name="T8" fmla="*/ 0 w 324"/>
                  <a:gd name="T9" fmla="*/ 428 h 429"/>
                  <a:gd name="T10" fmla="*/ 4 w 324"/>
                  <a:gd name="T11" fmla="*/ 428 h 429"/>
                  <a:gd name="T12" fmla="*/ 305 w 324"/>
                  <a:gd name="T13" fmla="*/ 428 h 429"/>
                  <a:gd name="T14" fmla="*/ 321 w 324"/>
                  <a:gd name="T15" fmla="*/ 429 h 429"/>
                  <a:gd name="T16" fmla="*/ 324 w 324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4" h="429" fill="norm" stroke="1" extrusionOk="0">
                    <a:moveTo>
                      <a:pt x="324" y="429"/>
                    </a:moveTo>
                    <a:lnTo>
                      <a:pt x="324" y="162"/>
                    </a:lnTo>
                    <a:cubicBezTo>
                      <a:pt x="324" y="72"/>
                      <a:pt x="252" y="0"/>
                      <a:pt x="162" y="0"/>
                    </a:cubicBezTo>
                    <a:cubicBezTo>
                      <a:pt x="72" y="0"/>
                      <a:pt x="0" y="72"/>
                      <a:pt x="0" y="162"/>
                    </a:cubicBezTo>
                    <a:lnTo>
                      <a:pt x="0" y="428"/>
                    </a:lnTo>
                    <a:cubicBezTo>
                      <a:pt x="2" y="428"/>
                      <a:pt x="3" y="428"/>
                      <a:pt x="4" y="428"/>
                    </a:cubicBezTo>
                    <a:lnTo>
                      <a:pt x="305" y="428"/>
                    </a:lnTo>
                    <a:cubicBezTo>
                      <a:pt x="310" y="428"/>
                      <a:pt x="316" y="428"/>
                      <a:pt x="321" y="429"/>
                    </a:cubicBezTo>
                    <a:cubicBezTo>
                      <a:pt x="322" y="429"/>
                      <a:pt x="323" y="429"/>
                      <a:pt x="324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5" name="Oval 174"/>
              <p:cNvSpPr>
                <a:spLocks noChangeArrowheads="1"/>
              </p:cNvSpPr>
              <p:nvPr/>
            </p:nvSpPr>
            <p:spPr bwMode="auto">
              <a:xfrm>
                <a:off x="3607" y="1973"/>
                <a:ext cx="211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6" name="Freeform 175"/>
              <p:cNvSpPr/>
              <p:nvPr/>
            </p:nvSpPr>
            <p:spPr bwMode="auto">
              <a:xfrm>
                <a:off x="4215" y="2170"/>
                <a:ext cx="233" cy="309"/>
              </a:xfrm>
              <a:custGeom>
                <a:avLst/>
                <a:gdLst>
                  <a:gd name="T0" fmla="*/ 323 w 323"/>
                  <a:gd name="T1" fmla="*/ 429 h 429"/>
                  <a:gd name="T2" fmla="*/ 323 w 323"/>
                  <a:gd name="T3" fmla="*/ 162 h 429"/>
                  <a:gd name="T4" fmla="*/ 162 w 323"/>
                  <a:gd name="T5" fmla="*/ 0 h 429"/>
                  <a:gd name="T6" fmla="*/ 0 w 323"/>
                  <a:gd name="T7" fmla="*/ 162 h 429"/>
                  <a:gd name="T8" fmla="*/ 0 w 323"/>
                  <a:gd name="T9" fmla="*/ 428 h 429"/>
                  <a:gd name="T10" fmla="*/ 4 w 323"/>
                  <a:gd name="T11" fmla="*/ 428 h 429"/>
                  <a:gd name="T12" fmla="*/ 304 w 323"/>
                  <a:gd name="T13" fmla="*/ 428 h 429"/>
                  <a:gd name="T14" fmla="*/ 321 w 323"/>
                  <a:gd name="T15" fmla="*/ 429 h 429"/>
                  <a:gd name="T16" fmla="*/ 323 w 323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3" h="429" fill="norm" stroke="1" extrusionOk="0">
                    <a:moveTo>
                      <a:pt x="323" y="429"/>
                    </a:moveTo>
                    <a:lnTo>
                      <a:pt x="323" y="162"/>
                    </a:lnTo>
                    <a:cubicBezTo>
                      <a:pt x="323" y="72"/>
                      <a:pt x="251" y="0"/>
                      <a:pt x="162" y="0"/>
                    </a:cubicBezTo>
                    <a:cubicBezTo>
                      <a:pt x="72" y="0"/>
                      <a:pt x="0" y="72"/>
                      <a:pt x="0" y="162"/>
                    </a:cubicBezTo>
                    <a:lnTo>
                      <a:pt x="0" y="428"/>
                    </a:lnTo>
                    <a:cubicBezTo>
                      <a:pt x="1" y="428"/>
                      <a:pt x="2" y="428"/>
                      <a:pt x="4" y="428"/>
                    </a:cubicBezTo>
                    <a:lnTo>
                      <a:pt x="304" y="428"/>
                    </a:lnTo>
                    <a:cubicBezTo>
                      <a:pt x="310" y="428"/>
                      <a:pt x="315" y="428"/>
                      <a:pt x="321" y="429"/>
                    </a:cubicBezTo>
                    <a:cubicBezTo>
                      <a:pt x="322" y="429"/>
                      <a:pt x="322" y="429"/>
                      <a:pt x="323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7" name="Oval 176"/>
              <p:cNvSpPr>
                <a:spLocks noChangeArrowheads="1"/>
              </p:cNvSpPr>
              <p:nvPr/>
            </p:nvSpPr>
            <p:spPr bwMode="auto">
              <a:xfrm>
                <a:off x="4226" y="1973"/>
                <a:ext cx="211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8" name="Freeform 177"/>
              <p:cNvSpPr/>
              <p:nvPr/>
            </p:nvSpPr>
            <p:spPr bwMode="auto">
              <a:xfrm>
                <a:off x="4834" y="2170"/>
                <a:ext cx="233" cy="309"/>
              </a:xfrm>
              <a:custGeom>
                <a:avLst/>
                <a:gdLst>
                  <a:gd name="T0" fmla="*/ 323 w 323"/>
                  <a:gd name="T1" fmla="*/ 429 h 429"/>
                  <a:gd name="T2" fmla="*/ 323 w 323"/>
                  <a:gd name="T3" fmla="*/ 162 h 429"/>
                  <a:gd name="T4" fmla="*/ 161 w 323"/>
                  <a:gd name="T5" fmla="*/ 0 h 429"/>
                  <a:gd name="T6" fmla="*/ 0 w 323"/>
                  <a:gd name="T7" fmla="*/ 162 h 429"/>
                  <a:gd name="T8" fmla="*/ 0 w 323"/>
                  <a:gd name="T9" fmla="*/ 428 h 429"/>
                  <a:gd name="T10" fmla="*/ 3 w 323"/>
                  <a:gd name="T11" fmla="*/ 428 h 429"/>
                  <a:gd name="T12" fmla="*/ 304 w 323"/>
                  <a:gd name="T13" fmla="*/ 428 h 429"/>
                  <a:gd name="T14" fmla="*/ 320 w 323"/>
                  <a:gd name="T15" fmla="*/ 429 h 429"/>
                  <a:gd name="T16" fmla="*/ 323 w 323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3" h="429" fill="norm" stroke="1" extrusionOk="0">
                    <a:moveTo>
                      <a:pt x="323" y="429"/>
                    </a:moveTo>
                    <a:lnTo>
                      <a:pt x="323" y="162"/>
                    </a:lnTo>
                    <a:cubicBezTo>
                      <a:pt x="323" y="72"/>
                      <a:pt x="251" y="0"/>
                      <a:pt x="161" y="0"/>
                    </a:cubicBezTo>
                    <a:cubicBezTo>
                      <a:pt x="72" y="0"/>
                      <a:pt x="0" y="72"/>
                      <a:pt x="0" y="162"/>
                    </a:cubicBezTo>
                    <a:lnTo>
                      <a:pt x="0" y="428"/>
                    </a:lnTo>
                    <a:cubicBezTo>
                      <a:pt x="1" y="428"/>
                      <a:pt x="2" y="428"/>
                      <a:pt x="3" y="428"/>
                    </a:cubicBezTo>
                    <a:lnTo>
                      <a:pt x="304" y="428"/>
                    </a:lnTo>
                    <a:cubicBezTo>
                      <a:pt x="309" y="428"/>
                      <a:pt x="315" y="428"/>
                      <a:pt x="320" y="429"/>
                    </a:cubicBezTo>
                    <a:cubicBezTo>
                      <a:pt x="321" y="429"/>
                      <a:pt x="322" y="429"/>
                      <a:pt x="323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9" name="Oval 178"/>
              <p:cNvSpPr>
                <a:spLocks noChangeArrowheads="1"/>
              </p:cNvSpPr>
              <p:nvPr/>
            </p:nvSpPr>
            <p:spPr bwMode="auto">
              <a:xfrm>
                <a:off x="4845" y="1973"/>
                <a:ext cx="211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0" name="Freeform 179"/>
              <p:cNvSpPr/>
              <p:nvPr/>
            </p:nvSpPr>
            <p:spPr bwMode="auto">
              <a:xfrm>
                <a:off x="2977" y="3847"/>
                <a:ext cx="233" cy="310"/>
              </a:xfrm>
              <a:custGeom>
                <a:avLst/>
                <a:gdLst>
                  <a:gd name="T0" fmla="*/ 323 w 323"/>
                  <a:gd name="T1" fmla="*/ 430 h 430"/>
                  <a:gd name="T2" fmla="*/ 323 w 323"/>
                  <a:gd name="T3" fmla="*/ 162 h 430"/>
                  <a:gd name="T4" fmla="*/ 161 w 323"/>
                  <a:gd name="T5" fmla="*/ 0 h 430"/>
                  <a:gd name="T6" fmla="*/ 0 w 323"/>
                  <a:gd name="T7" fmla="*/ 162 h 430"/>
                  <a:gd name="T8" fmla="*/ 0 w 323"/>
                  <a:gd name="T9" fmla="*/ 429 h 430"/>
                  <a:gd name="T10" fmla="*/ 3 w 323"/>
                  <a:gd name="T11" fmla="*/ 428 h 430"/>
                  <a:gd name="T12" fmla="*/ 304 w 323"/>
                  <a:gd name="T13" fmla="*/ 428 h 430"/>
                  <a:gd name="T14" fmla="*/ 321 w 323"/>
                  <a:gd name="T15" fmla="*/ 429 h 430"/>
                  <a:gd name="T16" fmla="*/ 323 w 323"/>
                  <a:gd name="T17" fmla="*/ 430 h 4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3" h="430" fill="norm" stroke="1" extrusionOk="0">
                    <a:moveTo>
                      <a:pt x="323" y="430"/>
                    </a:moveTo>
                    <a:lnTo>
                      <a:pt x="323" y="162"/>
                    </a:lnTo>
                    <a:cubicBezTo>
                      <a:pt x="323" y="73"/>
                      <a:pt x="251" y="0"/>
                      <a:pt x="161" y="0"/>
                    </a:cubicBezTo>
                    <a:cubicBezTo>
                      <a:pt x="72" y="0"/>
                      <a:pt x="0" y="73"/>
                      <a:pt x="0" y="162"/>
                    </a:cubicBezTo>
                    <a:lnTo>
                      <a:pt x="0" y="429"/>
                    </a:lnTo>
                    <a:cubicBezTo>
                      <a:pt x="1" y="429"/>
                      <a:pt x="2" y="428"/>
                      <a:pt x="3" y="428"/>
                    </a:cubicBezTo>
                    <a:lnTo>
                      <a:pt x="304" y="428"/>
                    </a:lnTo>
                    <a:cubicBezTo>
                      <a:pt x="310" y="428"/>
                      <a:pt x="315" y="429"/>
                      <a:pt x="321" y="429"/>
                    </a:cubicBezTo>
                    <a:cubicBezTo>
                      <a:pt x="321" y="429"/>
                      <a:pt x="322" y="429"/>
                      <a:pt x="323" y="430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1" name="Oval 180"/>
              <p:cNvSpPr>
                <a:spLocks noChangeArrowheads="1"/>
              </p:cNvSpPr>
              <p:nvPr/>
            </p:nvSpPr>
            <p:spPr bwMode="auto">
              <a:xfrm>
                <a:off x="2988" y="3651"/>
                <a:ext cx="211" cy="197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2" name="Freeform 181"/>
              <p:cNvSpPr/>
              <p:nvPr/>
            </p:nvSpPr>
            <p:spPr bwMode="auto">
              <a:xfrm>
                <a:off x="3596" y="3838"/>
                <a:ext cx="233" cy="310"/>
              </a:xfrm>
              <a:custGeom>
                <a:avLst/>
                <a:gdLst>
                  <a:gd name="T0" fmla="*/ 324 w 324"/>
                  <a:gd name="T1" fmla="*/ 429 h 429"/>
                  <a:gd name="T2" fmla="*/ 324 w 324"/>
                  <a:gd name="T3" fmla="*/ 161 h 429"/>
                  <a:gd name="T4" fmla="*/ 162 w 324"/>
                  <a:gd name="T5" fmla="*/ 0 h 429"/>
                  <a:gd name="T6" fmla="*/ 0 w 324"/>
                  <a:gd name="T7" fmla="*/ 161 h 429"/>
                  <a:gd name="T8" fmla="*/ 0 w 324"/>
                  <a:gd name="T9" fmla="*/ 428 h 429"/>
                  <a:gd name="T10" fmla="*/ 4 w 324"/>
                  <a:gd name="T11" fmla="*/ 428 h 429"/>
                  <a:gd name="T12" fmla="*/ 305 w 324"/>
                  <a:gd name="T13" fmla="*/ 428 h 429"/>
                  <a:gd name="T14" fmla="*/ 321 w 324"/>
                  <a:gd name="T15" fmla="*/ 429 h 429"/>
                  <a:gd name="T16" fmla="*/ 324 w 324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4" h="429" fill="norm" stroke="1" extrusionOk="0">
                    <a:moveTo>
                      <a:pt x="324" y="429"/>
                    </a:moveTo>
                    <a:lnTo>
                      <a:pt x="324" y="161"/>
                    </a:lnTo>
                    <a:cubicBezTo>
                      <a:pt x="324" y="72"/>
                      <a:pt x="252" y="0"/>
                      <a:pt x="162" y="0"/>
                    </a:cubicBezTo>
                    <a:cubicBezTo>
                      <a:pt x="72" y="0"/>
                      <a:pt x="0" y="72"/>
                      <a:pt x="0" y="161"/>
                    </a:cubicBezTo>
                    <a:lnTo>
                      <a:pt x="0" y="428"/>
                    </a:lnTo>
                    <a:cubicBezTo>
                      <a:pt x="2" y="428"/>
                      <a:pt x="3" y="428"/>
                      <a:pt x="4" y="428"/>
                    </a:cubicBezTo>
                    <a:lnTo>
                      <a:pt x="305" y="428"/>
                    </a:lnTo>
                    <a:cubicBezTo>
                      <a:pt x="310" y="428"/>
                      <a:pt x="316" y="428"/>
                      <a:pt x="321" y="429"/>
                    </a:cubicBezTo>
                    <a:cubicBezTo>
                      <a:pt x="322" y="429"/>
                      <a:pt x="323" y="429"/>
                      <a:pt x="324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3" name="Oval 182"/>
              <p:cNvSpPr>
                <a:spLocks noChangeArrowheads="1"/>
              </p:cNvSpPr>
              <p:nvPr/>
            </p:nvSpPr>
            <p:spPr bwMode="auto">
              <a:xfrm>
                <a:off x="3607" y="3641"/>
                <a:ext cx="211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Freeform 183"/>
              <p:cNvSpPr/>
              <p:nvPr/>
            </p:nvSpPr>
            <p:spPr bwMode="auto">
              <a:xfrm>
                <a:off x="4215" y="3838"/>
                <a:ext cx="233" cy="310"/>
              </a:xfrm>
              <a:custGeom>
                <a:avLst/>
                <a:gdLst>
                  <a:gd name="T0" fmla="*/ 323 w 323"/>
                  <a:gd name="T1" fmla="*/ 429 h 429"/>
                  <a:gd name="T2" fmla="*/ 323 w 323"/>
                  <a:gd name="T3" fmla="*/ 161 h 429"/>
                  <a:gd name="T4" fmla="*/ 162 w 323"/>
                  <a:gd name="T5" fmla="*/ 0 h 429"/>
                  <a:gd name="T6" fmla="*/ 0 w 323"/>
                  <a:gd name="T7" fmla="*/ 161 h 429"/>
                  <a:gd name="T8" fmla="*/ 0 w 323"/>
                  <a:gd name="T9" fmla="*/ 428 h 429"/>
                  <a:gd name="T10" fmla="*/ 4 w 323"/>
                  <a:gd name="T11" fmla="*/ 428 h 429"/>
                  <a:gd name="T12" fmla="*/ 304 w 323"/>
                  <a:gd name="T13" fmla="*/ 428 h 429"/>
                  <a:gd name="T14" fmla="*/ 321 w 323"/>
                  <a:gd name="T15" fmla="*/ 429 h 429"/>
                  <a:gd name="T16" fmla="*/ 323 w 323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3" h="429" fill="norm" stroke="1" extrusionOk="0">
                    <a:moveTo>
                      <a:pt x="323" y="429"/>
                    </a:moveTo>
                    <a:lnTo>
                      <a:pt x="323" y="161"/>
                    </a:lnTo>
                    <a:cubicBezTo>
                      <a:pt x="323" y="72"/>
                      <a:pt x="251" y="0"/>
                      <a:pt x="162" y="0"/>
                    </a:cubicBezTo>
                    <a:cubicBezTo>
                      <a:pt x="72" y="0"/>
                      <a:pt x="0" y="72"/>
                      <a:pt x="0" y="161"/>
                    </a:cubicBezTo>
                    <a:lnTo>
                      <a:pt x="0" y="428"/>
                    </a:lnTo>
                    <a:cubicBezTo>
                      <a:pt x="1" y="428"/>
                      <a:pt x="2" y="428"/>
                      <a:pt x="4" y="428"/>
                    </a:cubicBezTo>
                    <a:lnTo>
                      <a:pt x="304" y="428"/>
                    </a:lnTo>
                    <a:cubicBezTo>
                      <a:pt x="310" y="428"/>
                      <a:pt x="315" y="428"/>
                      <a:pt x="321" y="429"/>
                    </a:cubicBezTo>
                    <a:cubicBezTo>
                      <a:pt x="322" y="429"/>
                      <a:pt x="322" y="429"/>
                      <a:pt x="323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5" name="Oval 184"/>
              <p:cNvSpPr>
                <a:spLocks noChangeArrowheads="1"/>
              </p:cNvSpPr>
              <p:nvPr/>
            </p:nvSpPr>
            <p:spPr bwMode="auto">
              <a:xfrm>
                <a:off x="4226" y="3641"/>
                <a:ext cx="211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6" name="Freeform 185"/>
              <p:cNvSpPr/>
              <p:nvPr/>
            </p:nvSpPr>
            <p:spPr bwMode="auto">
              <a:xfrm>
                <a:off x="4834" y="3856"/>
                <a:ext cx="233" cy="310"/>
              </a:xfrm>
              <a:custGeom>
                <a:avLst/>
                <a:gdLst>
                  <a:gd name="T0" fmla="*/ 323 w 323"/>
                  <a:gd name="T1" fmla="*/ 429 h 429"/>
                  <a:gd name="T2" fmla="*/ 323 w 323"/>
                  <a:gd name="T3" fmla="*/ 162 h 429"/>
                  <a:gd name="T4" fmla="*/ 161 w 323"/>
                  <a:gd name="T5" fmla="*/ 0 h 429"/>
                  <a:gd name="T6" fmla="*/ 0 w 323"/>
                  <a:gd name="T7" fmla="*/ 162 h 429"/>
                  <a:gd name="T8" fmla="*/ 0 w 323"/>
                  <a:gd name="T9" fmla="*/ 428 h 429"/>
                  <a:gd name="T10" fmla="*/ 3 w 323"/>
                  <a:gd name="T11" fmla="*/ 428 h 429"/>
                  <a:gd name="T12" fmla="*/ 304 w 323"/>
                  <a:gd name="T13" fmla="*/ 428 h 429"/>
                  <a:gd name="T14" fmla="*/ 320 w 323"/>
                  <a:gd name="T15" fmla="*/ 429 h 429"/>
                  <a:gd name="T16" fmla="*/ 323 w 323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3" h="429" fill="norm" stroke="1" extrusionOk="0">
                    <a:moveTo>
                      <a:pt x="323" y="429"/>
                    </a:moveTo>
                    <a:lnTo>
                      <a:pt x="323" y="162"/>
                    </a:lnTo>
                    <a:cubicBezTo>
                      <a:pt x="323" y="72"/>
                      <a:pt x="251" y="0"/>
                      <a:pt x="161" y="0"/>
                    </a:cubicBezTo>
                    <a:cubicBezTo>
                      <a:pt x="72" y="0"/>
                      <a:pt x="0" y="72"/>
                      <a:pt x="0" y="162"/>
                    </a:cubicBezTo>
                    <a:lnTo>
                      <a:pt x="0" y="428"/>
                    </a:lnTo>
                    <a:cubicBezTo>
                      <a:pt x="1" y="428"/>
                      <a:pt x="2" y="428"/>
                      <a:pt x="3" y="428"/>
                    </a:cubicBezTo>
                    <a:lnTo>
                      <a:pt x="304" y="428"/>
                    </a:lnTo>
                    <a:cubicBezTo>
                      <a:pt x="309" y="428"/>
                      <a:pt x="315" y="428"/>
                      <a:pt x="320" y="429"/>
                    </a:cubicBezTo>
                    <a:cubicBezTo>
                      <a:pt x="321" y="429"/>
                      <a:pt x="322" y="429"/>
                      <a:pt x="323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Oval 186"/>
              <p:cNvSpPr>
                <a:spLocks noChangeArrowheads="1"/>
              </p:cNvSpPr>
              <p:nvPr/>
            </p:nvSpPr>
            <p:spPr bwMode="auto">
              <a:xfrm>
                <a:off x="4845" y="3660"/>
                <a:ext cx="211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8" name="Teacher4" descr="{&quot;Key&quot;:&quot;POWER_USER_SHAPE_ICON&quot;,&quot;Value&quot;:&quot;POWER_USER_SHAPE_ICON_STYLE_1&quot;}"/>
            <p:cNvGrpSpPr>
              <a:grpSpLocks noChangeAspect="1"/>
            </p:cNvGrpSpPr>
            <p:nvPr/>
          </p:nvGrpSpPr>
          <p:grpSpPr bwMode="auto">
            <a:xfrm>
              <a:off x="2872371" y="2770370"/>
              <a:ext cx="386189" cy="387569"/>
              <a:chOff x="5629276" y="1514475"/>
              <a:chExt cx="889000" cy="892175"/>
            </a:xfrm>
            <a:solidFill>
              <a:schemeClr val="bg1"/>
            </a:solidFill>
          </p:grpSpPr>
          <p:sp>
            <p:nvSpPr>
              <p:cNvPr id="79" name="Freeform 88"/>
              <p:cNvSpPr/>
              <p:nvPr/>
            </p:nvSpPr>
            <p:spPr bwMode="auto">
              <a:xfrm>
                <a:off x="5892801" y="1760537"/>
                <a:ext cx="363538" cy="468313"/>
              </a:xfrm>
              <a:custGeom>
                <a:avLst/>
                <a:gdLst>
                  <a:gd name="T0" fmla="*/ 237 w 477"/>
                  <a:gd name="T1" fmla="*/ 615 h 615"/>
                  <a:gd name="T2" fmla="*/ 409 w 477"/>
                  <a:gd name="T3" fmla="*/ 493 h 615"/>
                  <a:gd name="T4" fmla="*/ 347 w 477"/>
                  <a:gd name="T5" fmla="*/ 349 h 615"/>
                  <a:gd name="T6" fmla="*/ 477 w 477"/>
                  <a:gd name="T7" fmla="*/ 165 h 615"/>
                  <a:gd name="T8" fmla="*/ 314 w 477"/>
                  <a:gd name="T9" fmla="*/ 0 h 615"/>
                  <a:gd name="T10" fmla="*/ 239 w 477"/>
                  <a:gd name="T11" fmla="*/ 66 h 615"/>
                  <a:gd name="T12" fmla="*/ 164 w 477"/>
                  <a:gd name="T13" fmla="*/ 0 h 615"/>
                  <a:gd name="T14" fmla="*/ 0 w 477"/>
                  <a:gd name="T15" fmla="*/ 166 h 615"/>
                  <a:gd name="T16" fmla="*/ 128 w 477"/>
                  <a:gd name="T17" fmla="*/ 349 h 615"/>
                  <a:gd name="T18" fmla="*/ 65 w 477"/>
                  <a:gd name="T19" fmla="*/ 493 h 615"/>
                  <a:gd name="T20" fmla="*/ 237 w 477"/>
                  <a:gd name="T21" fmla="*/ 615 h 6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77" h="615" fill="norm" stroke="1" extrusionOk="0">
                    <a:moveTo>
                      <a:pt x="237" y="615"/>
                    </a:moveTo>
                    <a:cubicBezTo>
                      <a:pt x="237" y="615"/>
                      <a:pt x="291" y="522"/>
                      <a:pt x="409" y="493"/>
                    </a:cubicBezTo>
                    <a:cubicBezTo>
                      <a:pt x="371" y="457"/>
                      <a:pt x="347" y="406"/>
                      <a:pt x="347" y="349"/>
                    </a:cubicBezTo>
                    <a:cubicBezTo>
                      <a:pt x="347" y="264"/>
                      <a:pt x="401" y="192"/>
                      <a:pt x="477" y="165"/>
                    </a:cubicBezTo>
                    <a:cubicBezTo>
                      <a:pt x="474" y="65"/>
                      <a:pt x="406" y="16"/>
                      <a:pt x="314" y="0"/>
                    </a:cubicBezTo>
                    <a:lnTo>
                      <a:pt x="239" y="66"/>
                    </a:lnTo>
                    <a:lnTo>
                      <a:pt x="164" y="0"/>
                    </a:lnTo>
                    <a:cubicBezTo>
                      <a:pt x="71" y="16"/>
                      <a:pt x="4" y="65"/>
                      <a:pt x="0" y="166"/>
                    </a:cubicBezTo>
                    <a:cubicBezTo>
                      <a:pt x="75" y="194"/>
                      <a:pt x="128" y="265"/>
                      <a:pt x="128" y="349"/>
                    </a:cubicBezTo>
                    <a:cubicBezTo>
                      <a:pt x="128" y="406"/>
                      <a:pt x="104" y="457"/>
                      <a:pt x="65" y="493"/>
                    </a:cubicBezTo>
                    <a:cubicBezTo>
                      <a:pt x="178" y="524"/>
                      <a:pt x="237" y="615"/>
                      <a:pt x="237" y="615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fr-FR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0" name="Oval 89"/>
              <p:cNvSpPr>
                <a:spLocks noChangeArrowheads="1"/>
              </p:cNvSpPr>
              <p:nvPr/>
            </p:nvSpPr>
            <p:spPr bwMode="auto">
              <a:xfrm>
                <a:off x="5967413" y="1514475"/>
                <a:ext cx="214313" cy="212725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fr-FR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1" name="Oval 90"/>
              <p:cNvSpPr>
                <a:spLocks noChangeArrowheads="1"/>
              </p:cNvSpPr>
              <p:nvPr/>
            </p:nvSpPr>
            <p:spPr bwMode="auto">
              <a:xfrm>
                <a:off x="5730876" y="1917700"/>
                <a:ext cx="219074" cy="21907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fr-FR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2" name="Freeform 91"/>
              <p:cNvSpPr/>
              <p:nvPr/>
            </p:nvSpPr>
            <p:spPr bwMode="auto">
              <a:xfrm>
                <a:off x="5629276" y="2162175"/>
                <a:ext cx="422275" cy="244475"/>
              </a:xfrm>
              <a:custGeom>
                <a:avLst/>
                <a:gdLst>
                  <a:gd name="T0" fmla="*/ 278 w 555"/>
                  <a:gd name="T1" fmla="*/ 0 h 321"/>
                  <a:gd name="T2" fmla="*/ 44 w 555"/>
                  <a:gd name="T3" fmla="*/ 102 h 321"/>
                  <a:gd name="T4" fmla="*/ 0 w 555"/>
                  <a:gd name="T5" fmla="*/ 154 h 321"/>
                  <a:gd name="T6" fmla="*/ 0 w 555"/>
                  <a:gd name="T7" fmla="*/ 321 h 321"/>
                  <a:gd name="T8" fmla="*/ 50 w 555"/>
                  <a:gd name="T9" fmla="*/ 321 h 321"/>
                  <a:gd name="T10" fmla="*/ 50 w 555"/>
                  <a:gd name="T11" fmla="*/ 161 h 321"/>
                  <a:gd name="T12" fmla="*/ 62 w 555"/>
                  <a:gd name="T13" fmla="*/ 148 h 321"/>
                  <a:gd name="T14" fmla="*/ 491 w 555"/>
                  <a:gd name="T15" fmla="*/ 148 h 321"/>
                  <a:gd name="T16" fmla="*/ 503 w 555"/>
                  <a:gd name="T17" fmla="*/ 161 h 321"/>
                  <a:gd name="T18" fmla="*/ 503 w 555"/>
                  <a:gd name="T19" fmla="*/ 321 h 321"/>
                  <a:gd name="T20" fmla="*/ 555 w 555"/>
                  <a:gd name="T21" fmla="*/ 321 h 321"/>
                  <a:gd name="T22" fmla="*/ 555 w 555"/>
                  <a:gd name="T23" fmla="*/ 154 h 321"/>
                  <a:gd name="T24" fmla="*/ 511 w 555"/>
                  <a:gd name="T25" fmla="*/ 102 h 321"/>
                  <a:gd name="T26" fmla="*/ 278 w 555"/>
                  <a:gd name="T27" fmla="*/ 0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55" h="321" fill="norm" stroke="1" extrusionOk="0">
                    <a:moveTo>
                      <a:pt x="278" y="0"/>
                    </a:moveTo>
                    <a:cubicBezTo>
                      <a:pt x="139" y="0"/>
                      <a:pt x="65" y="49"/>
                      <a:pt x="44" y="102"/>
                    </a:cubicBezTo>
                    <a:cubicBezTo>
                      <a:pt x="19" y="107"/>
                      <a:pt x="0" y="128"/>
                      <a:pt x="0" y="154"/>
                    </a:cubicBezTo>
                    <a:lnTo>
                      <a:pt x="0" y="321"/>
                    </a:lnTo>
                    <a:lnTo>
                      <a:pt x="50" y="321"/>
                    </a:lnTo>
                    <a:lnTo>
                      <a:pt x="50" y="161"/>
                    </a:lnTo>
                    <a:cubicBezTo>
                      <a:pt x="50" y="154"/>
                      <a:pt x="56" y="148"/>
                      <a:pt x="62" y="148"/>
                    </a:cubicBezTo>
                    <a:lnTo>
                      <a:pt x="491" y="148"/>
                    </a:lnTo>
                    <a:cubicBezTo>
                      <a:pt x="498" y="148"/>
                      <a:pt x="503" y="154"/>
                      <a:pt x="503" y="161"/>
                    </a:cubicBezTo>
                    <a:lnTo>
                      <a:pt x="503" y="321"/>
                    </a:lnTo>
                    <a:lnTo>
                      <a:pt x="555" y="321"/>
                    </a:lnTo>
                    <a:lnTo>
                      <a:pt x="555" y="154"/>
                    </a:lnTo>
                    <a:cubicBezTo>
                      <a:pt x="555" y="128"/>
                      <a:pt x="536" y="107"/>
                      <a:pt x="511" y="102"/>
                    </a:cubicBezTo>
                    <a:cubicBezTo>
                      <a:pt x="490" y="55"/>
                      <a:pt x="424" y="0"/>
                      <a:pt x="278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fr-FR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3" name="Oval 92"/>
              <p:cNvSpPr>
                <a:spLocks noChangeArrowheads="1"/>
              </p:cNvSpPr>
              <p:nvPr/>
            </p:nvSpPr>
            <p:spPr bwMode="auto">
              <a:xfrm>
                <a:off x="6196013" y="1917700"/>
                <a:ext cx="220663" cy="21907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fr-FR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4" name="Freeform 93"/>
              <p:cNvSpPr/>
              <p:nvPr/>
            </p:nvSpPr>
            <p:spPr bwMode="auto">
              <a:xfrm>
                <a:off x="6096001" y="2162175"/>
                <a:ext cx="422275" cy="244475"/>
              </a:xfrm>
              <a:custGeom>
                <a:avLst/>
                <a:gdLst>
                  <a:gd name="T0" fmla="*/ 277 w 554"/>
                  <a:gd name="T1" fmla="*/ 0 h 321"/>
                  <a:gd name="T2" fmla="*/ 43 w 554"/>
                  <a:gd name="T3" fmla="*/ 102 h 321"/>
                  <a:gd name="T4" fmla="*/ 0 w 554"/>
                  <a:gd name="T5" fmla="*/ 154 h 321"/>
                  <a:gd name="T6" fmla="*/ 0 w 554"/>
                  <a:gd name="T7" fmla="*/ 321 h 321"/>
                  <a:gd name="T8" fmla="*/ 49 w 554"/>
                  <a:gd name="T9" fmla="*/ 321 h 321"/>
                  <a:gd name="T10" fmla="*/ 49 w 554"/>
                  <a:gd name="T11" fmla="*/ 161 h 321"/>
                  <a:gd name="T12" fmla="*/ 62 w 554"/>
                  <a:gd name="T13" fmla="*/ 148 h 321"/>
                  <a:gd name="T14" fmla="*/ 490 w 554"/>
                  <a:gd name="T15" fmla="*/ 148 h 321"/>
                  <a:gd name="T16" fmla="*/ 503 w 554"/>
                  <a:gd name="T17" fmla="*/ 161 h 321"/>
                  <a:gd name="T18" fmla="*/ 503 w 554"/>
                  <a:gd name="T19" fmla="*/ 321 h 321"/>
                  <a:gd name="T20" fmla="*/ 554 w 554"/>
                  <a:gd name="T21" fmla="*/ 321 h 321"/>
                  <a:gd name="T22" fmla="*/ 554 w 554"/>
                  <a:gd name="T23" fmla="*/ 154 h 321"/>
                  <a:gd name="T24" fmla="*/ 511 w 554"/>
                  <a:gd name="T25" fmla="*/ 102 h 321"/>
                  <a:gd name="T26" fmla="*/ 277 w 554"/>
                  <a:gd name="T27" fmla="*/ 0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54" h="321" fill="norm" stroke="1" extrusionOk="0">
                    <a:moveTo>
                      <a:pt x="277" y="0"/>
                    </a:moveTo>
                    <a:cubicBezTo>
                      <a:pt x="141" y="0"/>
                      <a:pt x="68" y="48"/>
                      <a:pt x="43" y="102"/>
                    </a:cubicBezTo>
                    <a:cubicBezTo>
                      <a:pt x="19" y="107"/>
                      <a:pt x="0" y="128"/>
                      <a:pt x="0" y="154"/>
                    </a:cubicBezTo>
                    <a:lnTo>
                      <a:pt x="0" y="321"/>
                    </a:lnTo>
                    <a:lnTo>
                      <a:pt x="49" y="321"/>
                    </a:lnTo>
                    <a:lnTo>
                      <a:pt x="49" y="161"/>
                    </a:lnTo>
                    <a:cubicBezTo>
                      <a:pt x="49" y="154"/>
                      <a:pt x="55" y="148"/>
                      <a:pt x="62" y="148"/>
                    </a:cubicBezTo>
                    <a:lnTo>
                      <a:pt x="490" y="148"/>
                    </a:lnTo>
                    <a:cubicBezTo>
                      <a:pt x="497" y="148"/>
                      <a:pt x="503" y="154"/>
                      <a:pt x="503" y="161"/>
                    </a:cubicBezTo>
                    <a:lnTo>
                      <a:pt x="503" y="321"/>
                    </a:lnTo>
                    <a:lnTo>
                      <a:pt x="554" y="321"/>
                    </a:lnTo>
                    <a:lnTo>
                      <a:pt x="554" y="154"/>
                    </a:lnTo>
                    <a:cubicBezTo>
                      <a:pt x="554" y="128"/>
                      <a:pt x="535" y="107"/>
                      <a:pt x="511" y="102"/>
                    </a:cubicBezTo>
                    <a:cubicBezTo>
                      <a:pt x="484" y="49"/>
                      <a:pt x="416" y="0"/>
                      <a:pt x="277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fr-FR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85" name="Teacher4" descr="{&quot;Key&quot;:&quot;POWER_USER_SHAPE_ICON&quot;,&quot;Value&quot;:&quot;POWER_USER_SHAPE_ICON_STYLE_1&quot;}"/>
            <p:cNvGrpSpPr>
              <a:grpSpLocks noChangeAspect="1"/>
            </p:cNvGrpSpPr>
            <p:nvPr/>
          </p:nvGrpSpPr>
          <p:grpSpPr bwMode="auto">
            <a:xfrm>
              <a:off x="3521705" y="2809273"/>
              <a:ext cx="386189" cy="387569"/>
              <a:chOff x="5629276" y="1514475"/>
              <a:chExt cx="889000" cy="892175"/>
            </a:xfrm>
            <a:solidFill>
              <a:schemeClr val="bg1"/>
            </a:solidFill>
          </p:grpSpPr>
          <p:sp>
            <p:nvSpPr>
              <p:cNvPr id="86" name="Freeform 88"/>
              <p:cNvSpPr/>
              <p:nvPr/>
            </p:nvSpPr>
            <p:spPr bwMode="auto">
              <a:xfrm>
                <a:off x="5892801" y="1760537"/>
                <a:ext cx="363538" cy="468313"/>
              </a:xfrm>
              <a:custGeom>
                <a:avLst/>
                <a:gdLst>
                  <a:gd name="T0" fmla="*/ 237 w 477"/>
                  <a:gd name="T1" fmla="*/ 615 h 615"/>
                  <a:gd name="T2" fmla="*/ 409 w 477"/>
                  <a:gd name="T3" fmla="*/ 493 h 615"/>
                  <a:gd name="T4" fmla="*/ 347 w 477"/>
                  <a:gd name="T5" fmla="*/ 349 h 615"/>
                  <a:gd name="T6" fmla="*/ 477 w 477"/>
                  <a:gd name="T7" fmla="*/ 165 h 615"/>
                  <a:gd name="T8" fmla="*/ 314 w 477"/>
                  <a:gd name="T9" fmla="*/ 0 h 615"/>
                  <a:gd name="T10" fmla="*/ 239 w 477"/>
                  <a:gd name="T11" fmla="*/ 66 h 615"/>
                  <a:gd name="T12" fmla="*/ 164 w 477"/>
                  <a:gd name="T13" fmla="*/ 0 h 615"/>
                  <a:gd name="T14" fmla="*/ 0 w 477"/>
                  <a:gd name="T15" fmla="*/ 166 h 615"/>
                  <a:gd name="T16" fmla="*/ 128 w 477"/>
                  <a:gd name="T17" fmla="*/ 349 h 615"/>
                  <a:gd name="T18" fmla="*/ 65 w 477"/>
                  <a:gd name="T19" fmla="*/ 493 h 615"/>
                  <a:gd name="T20" fmla="*/ 237 w 477"/>
                  <a:gd name="T21" fmla="*/ 615 h 6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77" h="615" fill="norm" stroke="1" extrusionOk="0">
                    <a:moveTo>
                      <a:pt x="237" y="615"/>
                    </a:moveTo>
                    <a:cubicBezTo>
                      <a:pt x="237" y="615"/>
                      <a:pt x="291" y="522"/>
                      <a:pt x="409" y="493"/>
                    </a:cubicBezTo>
                    <a:cubicBezTo>
                      <a:pt x="371" y="457"/>
                      <a:pt x="347" y="406"/>
                      <a:pt x="347" y="349"/>
                    </a:cubicBezTo>
                    <a:cubicBezTo>
                      <a:pt x="347" y="264"/>
                      <a:pt x="401" y="192"/>
                      <a:pt x="477" y="165"/>
                    </a:cubicBezTo>
                    <a:cubicBezTo>
                      <a:pt x="474" y="65"/>
                      <a:pt x="406" y="16"/>
                      <a:pt x="314" y="0"/>
                    </a:cubicBezTo>
                    <a:lnTo>
                      <a:pt x="239" y="66"/>
                    </a:lnTo>
                    <a:lnTo>
                      <a:pt x="164" y="0"/>
                    </a:lnTo>
                    <a:cubicBezTo>
                      <a:pt x="71" y="16"/>
                      <a:pt x="4" y="65"/>
                      <a:pt x="0" y="166"/>
                    </a:cubicBezTo>
                    <a:cubicBezTo>
                      <a:pt x="75" y="194"/>
                      <a:pt x="128" y="265"/>
                      <a:pt x="128" y="349"/>
                    </a:cubicBezTo>
                    <a:cubicBezTo>
                      <a:pt x="128" y="406"/>
                      <a:pt x="104" y="457"/>
                      <a:pt x="65" y="493"/>
                    </a:cubicBezTo>
                    <a:cubicBezTo>
                      <a:pt x="178" y="524"/>
                      <a:pt x="237" y="615"/>
                      <a:pt x="237" y="615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fr-FR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7" name="Oval 89"/>
              <p:cNvSpPr>
                <a:spLocks noChangeArrowheads="1"/>
              </p:cNvSpPr>
              <p:nvPr/>
            </p:nvSpPr>
            <p:spPr bwMode="auto">
              <a:xfrm>
                <a:off x="5967413" y="1514475"/>
                <a:ext cx="214313" cy="212725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fr-FR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8" name="Oval 90"/>
              <p:cNvSpPr>
                <a:spLocks noChangeArrowheads="1"/>
              </p:cNvSpPr>
              <p:nvPr/>
            </p:nvSpPr>
            <p:spPr bwMode="auto">
              <a:xfrm>
                <a:off x="5730876" y="1917700"/>
                <a:ext cx="219074" cy="21907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fr-FR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9" name="Freeform 91"/>
              <p:cNvSpPr/>
              <p:nvPr/>
            </p:nvSpPr>
            <p:spPr bwMode="auto">
              <a:xfrm>
                <a:off x="5629276" y="2162175"/>
                <a:ext cx="422275" cy="244475"/>
              </a:xfrm>
              <a:custGeom>
                <a:avLst/>
                <a:gdLst>
                  <a:gd name="T0" fmla="*/ 278 w 555"/>
                  <a:gd name="T1" fmla="*/ 0 h 321"/>
                  <a:gd name="T2" fmla="*/ 44 w 555"/>
                  <a:gd name="T3" fmla="*/ 102 h 321"/>
                  <a:gd name="T4" fmla="*/ 0 w 555"/>
                  <a:gd name="T5" fmla="*/ 154 h 321"/>
                  <a:gd name="T6" fmla="*/ 0 w 555"/>
                  <a:gd name="T7" fmla="*/ 321 h 321"/>
                  <a:gd name="T8" fmla="*/ 50 w 555"/>
                  <a:gd name="T9" fmla="*/ 321 h 321"/>
                  <a:gd name="T10" fmla="*/ 50 w 555"/>
                  <a:gd name="T11" fmla="*/ 161 h 321"/>
                  <a:gd name="T12" fmla="*/ 62 w 555"/>
                  <a:gd name="T13" fmla="*/ 148 h 321"/>
                  <a:gd name="T14" fmla="*/ 491 w 555"/>
                  <a:gd name="T15" fmla="*/ 148 h 321"/>
                  <a:gd name="T16" fmla="*/ 503 w 555"/>
                  <a:gd name="T17" fmla="*/ 161 h 321"/>
                  <a:gd name="T18" fmla="*/ 503 w 555"/>
                  <a:gd name="T19" fmla="*/ 321 h 321"/>
                  <a:gd name="T20" fmla="*/ 555 w 555"/>
                  <a:gd name="T21" fmla="*/ 321 h 321"/>
                  <a:gd name="T22" fmla="*/ 555 w 555"/>
                  <a:gd name="T23" fmla="*/ 154 h 321"/>
                  <a:gd name="T24" fmla="*/ 511 w 555"/>
                  <a:gd name="T25" fmla="*/ 102 h 321"/>
                  <a:gd name="T26" fmla="*/ 278 w 555"/>
                  <a:gd name="T27" fmla="*/ 0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55" h="321" fill="norm" stroke="1" extrusionOk="0">
                    <a:moveTo>
                      <a:pt x="278" y="0"/>
                    </a:moveTo>
                    <a:cubicBezTo>
                      <a:pt x="139" y="0"/>
                      <a:pt x="65" y="49"/>
                      <a:pt x="44" y="102"/>
                    </a:cubicBezTo>
                    <a:cubicBezTo>
                      <a:pt x="19" y="107"/>
                      <a:pt x="0" y="128"/>
                      <a:pt x="0" y="154"/>
                    </a:cubicBezTo>
                    <a:lnTo>
                      <a:pt x="0" y="321"/>
                    </a:lnTo>
                    <a:lnTo>
                      <a:pt x="50" y="321"/>
                    </a:lnTo>
                    <a:lnTo>
                      <a:pt x="50" y="161"/>
                    </a:lnTo>
                    <a:cubicBezTo>
                      <a:pt x="50" y="154"/>
                      <a:pt x="56" y="148"/>
                      <a:pt x="62" y="148"/>
                    </a:cubicBezTo>
                    <a:lnTo>
                      <a:pt x="491" y="148"/>
                    </a:lnTo>
                    <a:cubicBezTo>
                      <a:pt x="498" y="148"/>
                      <a:pt x="503" y="154"/>
                      <a:pt x="503" y="161"/>
                    </a:cubicBezTo>
                    <a:lnTo>
                      <a:pt x="503" y="321"/>
                    </a:lnTo>
                    <a:lnTo>
                      <a:pt x="555" y="321"/>
                    </a:lnTo>
                    <a:lnTo>
                      <a:pt x="555" y="154"/>
                    </a:lnTo>
                    <a:cubicBezTo>
                      <a:pt x="555" y="128"/>
                      <a:pt x="536" y="107"/>
                      <a:pt x="511" y="102"/>
                    </a:cubicBezTo>
                    <a:cubicBezTo>
                      <a:pt x="490" y="55"/>
                      <a:pt x="424" y="0"/>
                      <a:pt x="278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fr-FR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0" name="Oval 92"/>
              <p:cNvSpPr>
                <a:spLocks noChangeArrowheads="1"/>
              </p:cNvSpPr>
              <p:nvPr/>
            </p:nvSpPr>
            <p:spPr bwMode="auto">
              <a:xfrm>
                <a:off x="6196013" y="1917700"/>
                <a:ext cx="220663" cy="21907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fr-FR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1" name="Freeform 93"/>
              <p:cNvSpPr/>
              <p:nvPr/>
            </p:nvSpPr>
            <p:spPr bwMode="auto">
              <a:xfrm>
                <a:off x="6096001" y="2162175"/>
                <a:ext cx="422275" cy="244475"/>
              </a:xfrm>
              <a:custGeom>
                <a:avLst/>
                <a:gdLst>
                  <a:gd name="T0" fmla="*/ 277 w 554"/>
                  <a:gd name="T1" fmla="*/ 0 h 321"/>
                  <a:gd name="T2" fmla="*/ 43 w 554"/>
                  <a:gd name="T3" fmla="*/ 102 h 321"/>
                  <a:gd name="T4" fmla="*/ 0 w 554"/>
                  <a:gd name="T5" fmla="*/ 154 h 321"/>
                  <a:gd name="T6" fmla="*/ 0 w 554"/>
                  <a:gd name="T7" fmla="*/ 321 h 321"/>
                  <a:gd name="T8" fmla="*/ 49 w 554"/>
                  <a:gd name="T9" fmla="*/ 321 h 321"/>
                  <a:gd name="T10" fmla="*/ 49 w 554"/>
                  <a:gd name="T11" fmla="*/ 161 h 321"/>
                  <a:gd name="T12" fmla="*/ 62 w 554"/>
                  <a:gd name="T13" fmla="*/ 148 h 321"/>
                  <a:gd name="T14" fmla="*/ 490 w 554"/>
                  <a:gd name="T15" fmla="*/ 148 h 321"/>
                  <a:gd name="T16" fmla="*/ 503 w 554"/>
                  <a:gd name="T17" fmla="*/ 161 h 321"/>
                  <a:gd name="T18" fmla="*/ 503 w 554"/>
                  <a:gd name="T19" fmla="*/ 321 h 321"/>
                  <a:gd name="T20" fmla="*/ 554 w 554"/>
                  <a:gd name="T21" fmla="*/ 321 h 321"/>
                  <a:gd name="T22" fmla="*/ 554 w 554"/>
                  <a:gd name="T23" fmla="*/ 154 h 321"/>
                  <a:gd name="T24" fmla="*/ 511 w 554"/>
                  <a:gd name="T25" fmla="*/ 102 h 321"/>
                  <a:gd name="T26" fmla="*/ 277 w 554"/>
                  <a:gd name="T27" fmla="*/ 0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54" h="321" fill="norm" stroke="1" extrusionOk="0">
                    <a:moveTo>
                      <a:pt x="277" y="0"/>
                    </a:moveTo>
                    <a:cubicBezTo>
                      <a:pt x="141" y="0"/>
                      <a:pt x="68" y="48"/>
                      <a:pt x="43" y="102"/>
                    </a:cubicBezTo>
                    <a:cubicBezTo>
                      <a:pt x="19" y="107"/>
                      <a:pt x="0" y="128"/>
                      <a:pt x="0" y="154"/>
                    </a:cubicBezTo>
                    <a:lnTo>
                      <a:pt x="0" y="321"/>
                    </a:lnTo>
                    <a:lnTo>
                      <a:pt x="49" y="321"/>
                    </a:lnTo>
                    <a:lnTo>
                      <a:pt x="49" y="161"/>
                    </a:lnTo>
                    <a:cubicBezTo>
                      <a:pt x="49" y="154"/>
                      <a:pt x="55" y="148"/>
                      <a:pt x="62" y="148"/>
                    </a:cubicBezTo>
                    <a:lnTo>
                      <a:pt x="490" y="148"/>
                    </a:lnTo>
                    <a:cubicBezTo>
                      <a:pt x="497" y="148"/>
                      <a:pt x="503" y="154"/>
                      <a:pt x="503" y="161"/>
                    </a:cubicBezTo>
                    <a:lnTo>
                      <a:pt x="503" y="321"/>
                    </a:lnTo>
                    <a:lnTo>
                      <a:pt x="554" y="321"/>
                    </a:lnTo>
                    <a:lnTo>
                      <a:pt x="554" y="154"/>
                    </a:lnTo>
                    <a:cubicBezTo>
                      <a:pt x="554" y="128"/>
                      <a:pt x="535" y="107"/>
                      <a:pt x="511" y="102"/>
                    </a:cubicBezTo>
                    <a:cubicBezTo>
                      <a:pt x="484" y="49"/>
                      <a:pt x="416" y="0"/>
                      <a:pt x="277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fr-FR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92" name="Teacher4" descr="{&quot;Key&quot;:&quot;POWER_USER_SHAPE_ICON&quot;,&quot;Value&quot;:&quot;POWER_USER_SHAPE_ICON_STYLE_1&quot;}"/>
            <p:cNvGrpSpPr>
              <a:grpSpLocks noChangeAspect="1"/>
            </p:cNvGrpSpPr>
            <p:nvPr/>
          </p:nvGrpSpPr>
          <p:grpSpPr bwMode="auto">
            <a:xfrm>
              <a:off x="3174162" y="3051111"/>
              <a:ext cx="386189" cy="387569"/>
              <a:chOff x="5629276" y="1514475"/>
              <a:chExt cx="889000" cy="892175"/>
            </a:xfrm>
            <a:solidFill>
              <a:schemeClr val="bg1"/>
            </a:solidFill>
          </p:grpSpPr>
          <p:sp>
            <p:nvSpPr>
              <p:cNvPr id="93" name="Freeform 88"/>
              <p:cNvSpPr/>
              <p:nvPr/>
            </p:nvSpPr>
            <p:spPr bwMode="auto">
              <a:xfrm>
                <a:off x="5892801" y="1760537"/>
                <a:ext cx="363538" cy="468313"/>
              </a:xfrm>
              <a:custGeom>
                <a:avLst/>
                <a:gdLst>
                  <a:gd name="T0" fmla="*/ 237 w 477"/>
                  <a:gd name="T1" fmla="*/ 615 h 615"/>
                  <a:gd name="T2" fmla="*/ 409 w 477"/>
                  <a:gd name="T3" fmla="*/ 493 h 615"/>
                  <a:gd name="T4" fmla="*/ 347 w 477"/>
                  <a:gd name="T5" fmla="*/ 349 h 615"/>
                  <a:gd name="T6" fmla="*/ 477 w 477"/>
                  <a:gd name="T7" fmla="*/ 165 h 615"/>
                  <a:gd name="T8" fmla="*/ 314 w 477"/>
                  <a:gd name="T9" fmla="*/ 0 h 615"/>
                  <a:gd name="T10" fmla="*/ 239 w 477"/>
                  <a:gd name="T11" fmla="*/ 66 h 615"/>
                  <a:gd name="T12" fmla="*/ 164 w 477"/>
                  <a:gd name="T13" fmla="*/ 0 h 615"/>
                  <a:gd name="T14" fmla="*/ 0 w 477"/>
                  <a:gd name="T15" fmla="*/ 166 h 615"/>
                  <a:gd name="T16" fmla="*/ 128 w 477"/>
                  <a:gd name="T17" fmla="*/ 349 h 615"/>
                  <a:gd name="T18" fmla="*/ 65 w 477"/>
                  <a:gd name="T19" fmla="*/ 493 h 615"/>
                  <a:gd name="T20" fmla="*/ 237 w 477"/>
                  <a:gd name="T21" fmla="*/ 615 h 6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77" h="615" fill="norm" stroke="1" extrusionOk="0">
                    <a:moveTo>
                      <a:pt x="237" y="615"/>
                    </a:moveTo>
                    <a:cubicBezTo>
                      <a:pt x="237" y="615"/>
                      <a:pt x="291" y="522"/>
                      <a:pt x="409" y="493"/>
                    </a:cubicBezTo>
                    <a:cubicBezTo>
                      <a:pt x="371" y="457"/>
                      <a:pt x="347" y="406"/>
                      <a:pt x="347" y="349"/>
                    </a:cubicBezTo>
                    <a:cubicBezTo>
                      <a:pt x="347" y="264"/>
                      <a:pt x="401" y="192"/>
                      <a:pt x="477" y="165"/>
                    </a:cubicBezTo>
                    <a:cubicBezTo>
                      <a:pt x="474" y="65"/>
                      <a:pt x="406" y="16"/>
                      <a:pt x="314" y="0"/>
                    </a:cubicBezTo>
                    <a:lnTo>
                      <a:pt x="239" y="66"/>
                    </a:lnTo>
                    <a:lnTo>
                      <a:pt x="164" y="0"/>
                    </a:lnTo>
                    <a:cubicBezTo>
                      <a:pt x="71" y="16"/>
                      <a:pt x="4" y="65"/>
                      <a:pt x="0" y="166"/>
                    </a:cubicBezTo>
                    <a:cubicBezTo>
                      <a:pt x="75" y="194"/>
                      <a:pt x="128" y="265"/>
                      <a:pt x="128" y="349"/>
                    </a:cubicBezTo>
                    <a:cubicBezTo>
                      <a:pt x="128" y="406"/>
                      <a:pt x="104" y="457"/>
                      <a:pt x="65" y="493"/>
                    </a:cubicBezTo>
                    <a:cubicBezTo>
                      <a:pt x="178" y="524"/>
                      <a:pt x="237" y="615"/>
                      <a:pt x="237" y="615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fr-FR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4" name="Oval 89"/>
              <p:cNvSpPr>
                <a:spLocks noChangeArrowheads="1"/>
              </p:cNvSpPr>
              <p:nvPr/>
            </p:nvSpPr>
            <p:spPr bwMode="auto">
              <a:xfrm>
                <a:off x="5967413" y="1514475"/>
                <a:ext cx="214313" cy="212725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fr-FR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5" name="Oval 90"/>
              <p:cNvSpPr>
                <a:spLocks noChangeArrowheads="1"/>
              </p:cNvSpPr>
              <p:nvPr/>
            </p:nvSpPr>
            <p:spPr bwMode="auto">
              <a:xfrm>
                <a:off x="5730876" y="1917700"/>
                <a:ext cx="219074" cy="21907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fr-FR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6" name="Freeform 91"/>
              <p:cNvSpPr/>
              <p:nvPr/>
            </p:nvSpPr>
            <p:spPr bwMode="auto">
              <a:xfrm>
                <a:off x="5629276" y="2162175"/>
                <a:ext cx="422275" cy="244475"/>
              </a:xfrm>
              <a:custGeom>
                <a:avLst/>
                <a:gdLst>
                  <a:gd name="T0" fmla="*/ 278 w 555"/>
                  <a:gd name="T1" fmla="*/ 0 h 321"/>
                  <a:gd name="T2" fmla="*/ 44 w 555"/>
                  <a:gd name="T3" fmla="*/ 102 h 321"/>
                  <a:gd name="T4" fmla="*/ 0 w 555"/>
                  <a:gd name="T5" fmla="*/ 154 h 321"/>
                  <a:gd name="T6" fmla="*/ 0 w 555"/>
                  <a:gd name="T7" fmla="*/ 321 h 321"/>
                  <a:gd name="T8" fmla="*/ 50 w 555"/>
                  <a:gd name="T9" fmla="*/ 321 h 321"/>
                  <a:gd name="T10" fmla="*/ 50 w 555"/>
                  <a:gd name="T11" fmla="*/ 161 h 321"/>
                  <a:gd name="T12" fmla="*/ 62 w 555"/>
                  <a:gd name="T13" fmla="*/ 148 h 321"/>
                  <a:gd name="T14" fmla="*/ 491 w 555"/>
                  <a:gd name="T15" fmla="*/ 148 h 321"/>
                  <a:gd name="T16" fmla="*/ 503 w 555"/>
                  <a:gd name="T17" fmla="*/ 161 h 321"/>
                  <a:gd name="T18" fmla="*/ 503 w 555"/>
                  <a:gd name="T19" fmla="*/ 321 h 321"/>
                  <a:gd name="T20" fmla="*/ 555 w 555"/>
                  <a:gd name="T21" fmla="*/ 321 h 321"/>
                  <a:gd name="T22" fmla="*/ 555 w 555"/>
                  <a:gd name="T23" fmla="*/ 154 h 321"/>
                  <a:gd name="T24" fmla="*/ 511 w 555"/>
                  <a:gd name="T25" fmla="*/ 102 h 321"/>
                  <a:gd name="T26" fmla="*/ 278 w 555"/>
                  <a:gd name="T27" fmla="*/ 0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55" h="321" fill="norm" stroke="1" extrusionOk="0">
                    <a:moveTo>
                      <a:pt x="278" y="0"/>
                    </a:moveTo>
                    <a:cubicBezTo>
                      <a:pt x="139" y="0"/>
                      <a:pt x="65" y="49"/>
                      <a:pt x="44" y="102"/>
                    </a:cubicBezTo>
                    <a:cubicBezTo>
                      <a:pt x="19" y="107"/>
                      <a:pt x="0" y="128"/>
                      <a:pt x="0" y="154"/>
                    </a:cubicBezTo>
                    <a:lnTo>
                      <a:pt x="0" y="321"/>
                    </a:lnTo>
                    <a:lnTo>
                      <a:pt x="50" y="321"/>
                    </a:lnTo>
                    <a:lnTo>
                      <a:pt x="50" y="161"/>
                    </a:lnTo>
                    <a:cubicBezTo>
                      <a:pt x="50" y="154"/>
                      <a:pt x="56" y="148"/>
                      <a:pt x="62" y="148"/>
                    </a:cubicBezTo>
                    <a:lnTo>
                      <a:pt x="491" y="148"/>
                    </a:lnTo>
                    <a:cubicBezTo>
                      <a:pt x="498" y="148"/>
                      <a:pt x="503" y="154"/>
                      <a:pt x="503" y="161"/>
                    </a:cubicBezTo>
                    <a:lnTo>
                      <a:pt x="503" y="321"/>
                    </a:lnTo>
                    <a:lnTo>
                      <a:pt x="555" y="321"/>
                    </a:lnTo>
                    <a:lnTo>
                      <a:pt x="555" y="154"/>
                    </a:lnTo>
                    <a:cubicBezTo>
                      <a:pt x="555" y="128"/>
                      <a:pt x="536" y="107"/>
                      <a:pt x="511" y="102"/>
                    </a:cubicBezTo>
                    <a:cubicBezTo>
                      <a:pt x="490" y="55"/>
                      <a:pt x="424" y="0"/>
                      <a:pt x="278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fr-FR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7" name="Oval 92"/>
              <p:cNvSpPr>
                <a:spLocks noChangeArrowheads="1"/>
              </p:cNvSpPr>
              <p:nvPr/>
            </p:nvSpPr>
            <p:spPr bwMode="auto">
              <a:xfrm>
                <a:off x="6196013" y="1917700"/>
                <a:ext cx="220663" cy="21907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fr-FR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8" name="Freeform 93"/>
              <p:cNvSpPr/>
              <p:nvPr/>
            </p:nvSpPr>
            <p:spPr bwMode="auto">
              <a:xfrm>
                <a:off x="6096001" y="2162175"/>
                <a:ext cx="422275" cy="244475"/>
              </a:xfrm>
              <a:custGeom>
                <a:avLst/>
                <a:gdLst>
                  <a:gd name="T0" fmla="*/ 277 w 554"/>
                  <a:gd name="T1" fmla="*/ 0 h 321"/>
                  <a:gd name="T2" fmla="*/ 43 w 554"/>
                  <a:gd name="T3" fmla="*/ 102 h 321"/>
                  <a:gd name="T4" fmla="*/ 0 w 554"/>
                  <a:gd name="T5" fmla="*/ 154 h 321"/>
                  <a:gd name="T6" fmla="*/ 0 w 554"/>
                  <a:gd name="T7" fmla="*/ 321 h 321"/>
                  <a:gd name="T8" fmla="*/ 49 w 554"/>
                  <a:gd name="T9" fmla="*/ 321 h 321"/>
                  <a:gd name="T10" fmla="*/ 49 w 554"/>
                  <a:gd name="T11" fmla="*/ 161 h 321"/>
                  <a:gd name="T12" fmla="*/ 62 w 554"/>
                  <a:gd name="T13" fmla="*/ 148 h 321"/>
                  <a:gd name="T14" fmla="*/ 490 w 554"/>
                  <a:gd name="T15" fmla="*/ 148 h 321"/>
                  <a:gd name="T16" fmla="*/ 503 w 554"/>
                  <a:gd name="T17" fmla="*/ 161 h 321"/>
                  <a:gd name="T18" fmla="*/ 503 w 554"/>
                  <a:gd name="T19" fmla="*/ 321 h 321"/>
                  <a:gd name="T20" fmla="*/ 554 w 554"/>
                  <a:gd name="T21" fmla="*/ 321 h 321"/>
                  <a:gd name="T22" fmla="*/ 554 w 554"/>
                  <a:gd name="T23" fmla="*/ 154 h 321"/>
                  <a:gd name="T24" fmla="*/ 511 w 554"/>
                  <a:gd name="T25" fmla="*/ 102 h 321"/>
                  <a:gd name="T26" fmla="*/ 277 w 554"/>
                  <a:gd name="T27" fmla="*/ 0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54" h="321" fill="norm" stroke="1" extrusionOk="0">
                    <a:moveTo>
                      <a:pt x="277" y="0"/>
                    </a:moveTo>
                    <a:cubicBezTo>
                      <a:pt x="141" y="0"/>
                      <a:pt x="68" y="48"/>
                      <a:pt x="43" y="102"/>
                    </a:cubicBezTo>
                    <a:cubicBezTo>
                      <a:pt x="19" y="107"/>
                      <a:pt x="0" y="128"/>
                      <a:pt x="0" y="154"/>
                    </a:cubicBezTo>
                    <a:lnTo>
                      <a:pt x="0" y="321"/>
                    </a:lnTo>
                    <a:lnTo>
                      <a:pt x="49" y="321"/>
                    </a:lnTo>
                    <a:lnTo>
                      <a:pt x="49" y="161"/>
                    </a:lnTo>
                    <a:cubicBezTo>
                      <a:pt x="49" y="154"/>
                      <a:pt x="55" y="148"/>
                      <a:pt x="62" y="148"/>
                    </a:cubicBezTo>
                    <a:lnTo>
                      <a:pt x="490" y="148"/>
                    </a:lnTo>
                    <a:cubicBezTo>
                      <a:pt x="497" y="148"/>
                      <a:pt x="503" y="154"/>
                      <a:pt x="503" y="161"/>
                    </a:cubicBezTo>
                    <a:lnTo>
                      <a:pt x="503" y="321"/>
                    </a:lnTo>
                    <a:lnTo>
                      <a:pt x="554" y="321"/>
                    </a:lnTo>
                    <a:lnTo>
                      <a:pt x="554" y="154"/>
                    </a:lnTo>
                    <a:cubicBezTo>
                      <a:pt x="554" y="128"/>
                      <a:pt x="535" y="107"/>
                      <a:pt x="511" y="102"/>
                    </a:cubicBezTo>
                    <a:cubicBezTo>
                      <a:pt x="484" y="49"/>
                      <a:pt x="416" y="0"/>
                      <a:pt x="277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fr-FR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99" name="Meeting4" descr="{&quot;Key&quot;:&quot;POWER_USER_SHAPE_ICON&quot;,&quot;Value&quot;:&quot;POWER_USER_SHAPE_ICON_STYLE_1&quot;}"/>
            <p:cNvGrpSpPr>
              <a:grpSpLocks noChangeAspect="1"/>
            </p:cNvGrpSpPr>
            <p:nvPr/>
          </p:nvGrpSpPr>
          <p:grpSpPr bwMode="auto">
            <a:xfrm>
              <a:off x="2910582" y="3584825"/>
              <a:ext cx="965778" cy="542925"/>
              <a:chOff x="2076" y="1973"/>
              <a:chExt cx="3901" cy="2193"/>
            </a:xfrm>
            <a:solidFill>
              <a:schemeClr val="bg1"/>
            </a:solidFill>
          </p:grpSpPr>
          <p:sp>
            <p:nvSpPr>
              <p:cNvPr id="100" name="Freeform 158"/>
              <p:cNvSpPr/>
              <p:nvPr/>
            </p:nvSpPr>
            <p:spPr bwMode="auto">
              <a:xfrm>
                <a:off x="5498" y="2315"/>
                <a:ext cx="233" cy="310"/>
              </a:xfrm>
              <a:custGeom>
                <a:avLst/>
                <a:gdLst>
                  <a:gd name="T0" fmla="*/ 0 w 324"/>
                  <a:gd name="T1" fmla="*/ 429 h 429"/>
                  <a:gd name="T2" fmla="*/ 0 w 324"/>
                  <a:gd name="T3" fmla="*/ 162 h 429"/>
                  <a:gd name="T4" fmla="*/ 162 w 324"/>
                  <a:gd name="T5" fmla="*/ 0 h 429"/>
                  <a:gd name="T6" fmla="*/ 324 w 324"/>
                  <a:gd name="T7" fmla="*/ 162 h 429"/>
                  <a:gd name="T8" fmla="*/ 324 w 324"/>
                  <a:gd name="T9" fmla="*/ 428 h 429"/>
                  <a:gd name="T10" fmla="*/ 320 w 324"/>
                  <a:gd name="T11" fmla="*/ 428 h 429"/>
                  <a:gd name="T12" fmla="*/ 20 w 324"/>
                  <a:gd name="T13" fmla="*/ 428 h 429"/>
                  <a:gd name="T14" fmla="*/ 3 w 324"/>
                  <a:gd name="T15" fmla="*/ 429 h 429"/>
                  <a:gd name="T16" fmla="*/ 0 w 324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4" h="429" fill="norm" stroke="1" extrusionOk="0">
                    <a:moveTo>
                      <a:pt x="0" y="429"/>
                    </a:moveTo>
                    <a:lnTo>
                      <a:pt x="0" y="162"/>
                    </a:lnTo>
                    <a:cubicBezTo>
                      <a:pt x="0" y="72"/>
                      <a:pt x="73" y="0"/>
                      <a:pt x="162" y="0"/>
                    </a:cubicBezTo>
                    <a:cubicBezTo>
                      <a:pt x="252" y="0"/>
                      <a:pt x="324" y="72"/>
                      <a:pt x="324" y="162"/>
                    </a:cubicBezTo>
                    <a:lnTo>
                      <a:pt x="324" y="428"/>
                    </a:lnTo>
                    <a:cubicBezTo>
                      <a:pt x="323" y="428"/>
                      <a:pt x="321" y="428"/>
                      <a:pt x="320" y="428"/>
                    </a:cubicBezTo>
                    <a:lnTo>
                      <a:pt x="20" y="428"/>
                    </a:lnTo>
                    <a:cubicBezTo>
                      <a:pt x="14" y="428"/>
                      <a:pt x="8" y="428"/>
                      <a:pt x="3" y="429"/>
                    </a:cubicBezTo>
                    <a:cubicBezTo>
                      <a:pt x="2" y="429"/>
                      <a:pt x="1" y="429"/>
                      <a:pt x="0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1" name="Oval 159"/>
              <p:cNvSpPr>
                <a:spLocks noChangeArrowheads="1"/>
              </p:cNvSpPr>
              <p:nvPr/>
            </p:nvSpPr>
            <p:spPr bwMode="auto">
              <a:xfrm>
                <a:off x="5509" y="2119"/>
                <a:ext cx="212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2" name="Freeform 160"/>
              <p:cNvSpPr/>
              <p:nvPr/>
            </p:nvSpPr>
            <p:spPr bwMode="auto">
              <a:xfrm>
                <a:off x="5744" y="3017"/>
                <a:ext cx="233" cy="310"/>
              </a:xfrm>
              <a:custGeom>
                <a:avLst/>
                <a:gdLst>
                  <a:gd name="T0" fmla="*/ 0 w 324"/>
                  <a:gd name="T1" fmla="*/ 429 h 429"/>
                  <a:gd name="T2" fmla="*/ 0 w 324"/>
                  <a:gd name="T3" fmla="*/ 162 h 429"/>
                  <a:gd name="T4" fmla="*/ 162 w 324"/>
                  <a:gd name="T5" fmla="*/ 0 h 429"/>
                  <a:gd name="T6" fmla="*/ 324 w 324"/>
                  <a:gd name="T7" fmla="*/ 162 h 429"/>
                  <a:gd name="T8" fmla="*/ 324 w 324"/>
                  <a:gd name="T9" fmla="*/ 428 h 429"/>
                  <a:gd name="T10" fmla="*/ 320 w 324"/>
                  <a:gd name="T11" fmla="*/ 428 h 429"/>
                  <a:gd name="T12" fmla="*/ 20 w 324"/>
                  <a:gd name="T13" fmla="*/ 428 h 429"/>
                  <a:gd name="T14" fmla="*/ 3 w 324"/>
                  <a:gd name="T15" fmla="*/ 429 h 429"/>
                  <a:gd name="T16" fmla="*/ 0 w 324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4" h="429" fill="norm" stroke="1" extrusionOk="0">
                    <a:moveTo>
                      <a:pt x="0" y="429"/>
                    </a:moveTo>
                    <a:lnTo>
                      <a:pt x="0" y="162"/>
                    </a:lnTo>
                    <a:cubicBezTo>
                      <a:pt x="0" y="72"/>
                      <a:pt x="73" y="0"/>
                      <a:pt x="162" y="0"/>
                    </a:cubicBezTo>
                    <a:cubicBezTo>
                      <a:pt x="252" y="0"/>
                      <a:pt x="324" y="72"/>
                      <a:pt x="324" y="162"/>
                    </a:cubicBezTo>
                    <a:lnTo>
                      <a:pt x="324" y="428"/>
                    </a:lnTo>
                    <a:cubicBezTo>
                      <a:pt x="323" y="428"/>
                      <a:pt x="321" y="428"/>
                      <a:pt x="320" y="428"/>
                    </a:cubicBezTo>
                    <a:lnTo>
                      <a:pt x="20" y="428"/>
                    </a:lnTo>
                    <a:cubicBezTo>
                      <a:pt x="14" y="428"/>
                      <a:pt x="8" y="429"/>
                      <a:pt x="3" y="429"/>
                    </a:cubicBezTo>
                    <a:cubicBezTo>
                      <a:pt x="2" y="429"/>
                      <a:pt x="1" y="429"/>
                      <a:pt x="0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3" name="Oval 161"/>
              <p:cNvSpPr>
                <a:spLocks noChangeArrowheads="1"/>
              </p:cNvSpPr>
              <p:nvPr/>
            </p:nvSpPr>
            <p:spPr bwMode="auto">
              <a:xfrm>
                <a:off x="5755" y="2821"/>
                <a:ext cx="211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4" name="Freeform 162"/>
              <p:cNvSpPr/>
              <p:nvPr/>
            </p:nvSpPr>
            <p:spPr bwMode="auto">
              <a:xfrm>
                <a:off x="5498" y="3710"/>
                <a:ext cx="233" cy="310"/>
              </a:xfrm>
              <a:custGeom>
                <a:avLst/>
                <a:gdLst>
                  <a:gd name="T0" fmla="*/ 0 w 324"/>
                  <a:gd name="T1" fmla="*/ 429 h 429"/>
                  <a:gd name="T2" fmla="*/ 0 w 324"/>
                  <a:gd name="T3" fmla="*/ 162 h 429"/>
                  <a:gd name="T4" fmla="*/ 162 w 324"/>
                  <a:gd name="T5" fmla="*/ 0 h 429"/>
                  <a:gd name="T6" fmla="*/ 324 w 324"/>
                  <a:gd name="T7" fmla="*/ 162 h 429"/>
                  <a:gd name="T8" fmla="*/ 324 w 324"/>
                  <a:gd name="T9" fmla="*/ 428 h 429"/>
                  <a:gd name="T10" fmla="*/ 320 w 324"/>
                  <a:gd name="T11" fmla="*/ 428 h 429"/>
                  <a:gd name="T12" fmla="*/ 20 w 324"/>
                  <a:gd name="T13" fmla="*/ 428 h 429"/>
                  <a:gd name="T14" fmla="*/ 3 w 324"/>
                  <a:gd name="T15" fmla="*/ 429 h 429"/>
                  <a:gd name="T16" fmla="*/ 0 w 324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4" h="429" fill="norm" stroke="1" extrusionOk="0">
                    <a:moveTo>
                      <a:pt x="0" y="429"/>
                    </a:moveTo>
                    <a:lnTo>
                      <a:pt x="0" y="162"/>
                    </a:lnTo>
                    <a:cubicBezTo>
                      <a:pt x="0" y="72"/>
                      <a:pt x="73" y="0"/>
                      <a:pt x="162" y="0"/>
                    </a:cubicBezTo>
                    <a:cubicBezTo>
                      <a:pt x="252" y="0"/>
                      <a:pt x="324" y="72"/>
                      <a:pt x="324" y="162"/>
                    </a:cubicBezTo>
                    <a:lnTo>
                      <a:pt x="324" y="428"/>
                    </a:lnTo>
                    <a:cubicBezTo>
                      <a:pt x="323" y="428"/>
                      <a:pt x="321" y="428"/>
                      <a:pt x="320" y="428"/>
                    </a:cubicBezTo>
                    <a:lnTo>
                      <a:pt x="20" y="428"/>
                    </a:lnTo>
                    <a:cubicBezTo>
                      <a:pt x="14" y="428"/>
                      <a:pt x="8" y="428"/>
                      <a:pt x="3" y="429"/>
                    </a:cubicBezTo>
                    <a:cubicBezTo>
                      <a:pt x="2" y="429"/>
                      <a:pt x="1" y="429"/>
                      <a:pt x="0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5" name="Oval 163"/>
              <p:cNvSpPr>
                <a:spLocks noChangeArrowheads="1"/>
              </p:cNvSpPr>
              <p:nvPr/>
            </p:nvSpPr>
            <p:spPr bwMode="auto">
              <a:xfrm>
                <a:off x="5509" y="3514"/>
                <a:ext cx="212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6" name="Freeform 164"/>
              <p:cNvSpPr/>
              <p:nvPr/>
            </p:nvSpPr>
            <p:spPr bwMode="auto">
              <a:xfrm>
                <a:off x="2322" y="2315"/>
                <a:ext cx="233" cy="310"/>
              </a:xfrm>
              <a:custGeom>
                <a:avLst/>
                <a:gdLst>
                  <a:gd name="T0" fmla="*/ 323 w 323"/>
                  <a:gd name="T1" fmla="*/ 429 h 429"/>
                  <a:gd name="T2" fmla="*/ 323 w 323"/>
                  <a:gd name="T3" fmla="*/ 162 h 429"/>
                  <a:gd name="T4" fmla="*/ 161 w 323"/>
                  <a:gd name="T5" fmla="*/ 0 h 429"/>
                  <a:gd name="T6" fmla="*/ 0 w 323"/>
                  <a:gd name="T7" fmla="*/ 162 h 429"/>
                  <a:gd name="T8" fmla="*/ 0 w 323"/>
                  <a:gd name="T9" fmla="*/ 428 h 429"/>
                  <a:gd name="T10" fmla="*/ 3 w 323"/>
                  <a:gd name="T11" fmla="*/ 428 h 429"/>
                  <a:gd name="T12" fmla="*/ 304 w 323"/>
                  <a:gd name="T13" fmla="*/ 428 h 429"/>
                  <a:gd name="T14" fmla="*/ 320 w 323"/>
                  <a:gd name="T15" fmla="*/ 429 h 429"/>
                  <a:gd name="T16" fmla="*/ 323 w 323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3" h="429" fill="norm" stroke="1" extrusionOk="0">
                    <a:moveTo>
                      <a:pt x="323" y="429"/>
                    </a:moveTo>
                    <a:lnTo>
                      <a:pt x="323" y="162"/>
                    </a:lnTo>
                    <a:cubicBezTo>
                      <a:pt x="323" y="72"/>
                      <a:pt x="251" y="0"/>
                      <a:pt x="161" y="0"/>
                    </a:cubicBezTo>
                    <a:cubicBezTo>
                      <a:pt x="72" y="0"/>
                      <a:pt x="0" y="72"/>
                      <a:pt x="0" y="162"/>
                    </a:cubicBezTo>
                    <a:lnTo>
                      <a:pt x="0" y="428"/>
                    </a:lnTo>
                    <a:cubicBezTo>
                      <a:pt x="1" y="428"/>
                      <a:pt x="2" y="428"/>
                      <a:pt x="3" y="428"/>
                    </a:cubicBezTo>
                    <a:lnTo>
                      <a:pt x="304" y="428"/>
                    </a:lnTo>
                    <a:cubicBezTo>
                      <a:pt x="309" y="428"/>
                      <a:pt x="315" y="428"/>
                      <a:pt x="320" y="429"/>
                    </a:cubicBezTo>
                    <a:cubicBezTo>
                      <a:pt x="321" y="429"/>
                      <a:pt x="322" y="429"/>
                      <a:pt x="323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7" name="Oval 165"/>
              <p:cNvSpPr>
                <a:spLocks noChangeArrowheads="1"/>
              </p:cNvSpPr>
              <p:nvPr/>
            </p:nvSpPr>
            <p:spPr bwMode="auto">
              <a:xfrm>
                <a:off x="2333" y="2119"/>
                <a:ext cx="211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8" name="Freeform 166"/>
              <p:cNvSpPr/>
              <p:nvPr/>
            </p:nvSpPr>
            <p:spPr bwMode="auto">
              <a:xfrm>
                <a:off x="2076" y="3017"/>
                <a:ext cx="233" cy="310"/>
              </a:xfrm>
              <a:custGeom>
                <a:avLst/>
                <a:gdLst>
                  <a:gd name="T0" fmla="*/ 323 w 323"/>
                  <a:gd name="T1" fmla="*/ 429 h 429"/>
                  <a:gd name="T2" fmla="*/ 323 w 323"/>
                  <a:gd name="T3" fmla="*/ 162 h 429"/>
                  <a:gd name="T4" fmla="*/ 161 w 323"/>
                  <a:gd name="T5" fmla="*/ 0 h 429"/>
                  <a:gd name="T6" fmla="*/ 0 w 323"/>
                  <a:gd name="T7" fmla="*/ 162 h 429"/>
                  <a:gd name="T8" fmla="*/ 0 w 323"/>
                  <a:gd name="T9" fmla="*/ 428 h 429"/>
                  <a:gd name="T10" fmla="*/ 3 w 323"/>
                  <a:gd name="T11" fmla="*/ 428 h 429"/>
                  <a:gd name="T12" fmla="*/ 304 w 323"/>
                  <a:gd name="T13" fmla="*/ 428 h 429"/>
                  <a:gd name="T14" fmla="*/ 320 w 323"/>
                  <a:gd name="T15" fmla="*/ 429 h 429"/>
                  <a:gd name="T16" fmla="*/ 323 w 323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3" h="429" fill="norm" stroke="1" extrusionOk="0">
                    <a:moveTo>
                      <a:pt x="323" y="429"/>
                    </a:moveTo>
                    <a:lnTo>
                      <a:pt x="323" y="162"/>
                    </a:lnTo>
                    <a:cubicBezTo>
                      <a:pt x="323" y="72"/>
                      <a:pt x="251" y="0"/>
                      <a:pt x="161" y="0"/>
                    </a:cubicBezTo>
                    <a:cubicBezTo>
                      <a:pt x="72" y="0"/>
                      <a:pt x="0" y="72"/>
                      <a:pt x="0" y="162"/>
                    </a:cubicBezTo>
                    <a:lnTo>
                      <a:pt x="0" y="428"/>
                    </a:lnTo>
                    <a:cubicBezTo>
                      <a:pt x="1" y="428"/>
                      <a:pt x="2" y="428"/>
                      <a:pt x="3" y="428"/>
                    </a:cubicBezTo>
                    <a:lnTo>
                      <a:pt x="304" y="428"/>
                    </a:lnTo>
                    <a:cubicBezTo>
                      <a:pt x="309" y="428"/>
                      <a:pt x="315" y="429"/>
                      <a:pt x="320" y="429"/>
                    </a:cubicBezTo>
                    <a:cubicBezTo>
                      <a:pt x="321" y="429"/>
                      <a:pt x="322" y="429"/>
                      <a:pt x="323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9" name="Oval 167"/>
              <p:cNvSpPr>
                <a:spLocks noChangeArrowheads="1"/>
              </p:cNvSpPr>
              <p:nvPr/>
            </p:nvSpPr>
            <p:spPr bwMode="auto">
              <a:xfrm>
                <a:off x="2087" y="2821"/>
                <a:ext cx="211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0" name="Freeform 168"/>
              <p:cNvSpPr/>
              <p:nvPr/>
            </p:nvSpPr>
            <p:spPr bwMode="auto">
              <a:xfrm>
                <a:off x="2322" y="3710"/>
                <a:ext cx="233" cy="310"/>
              </a:xfrm>
              <a:custGeom>
                <a:avLst/>
                <a:gdLst>
                  <a:gd name="T0" fmla="*/ 323 w 323"/>
                  <a:gd name="T1" fmla="*/ 429 h 429"/>
                  <a:gd name="T2" fmla="*/ 323 w 323"/>
                  <a:gd name="T3" fmla="*/ 162 h 429"/>
                  <a:gd name="T4" fmla="*/ 161 w 323"/>
                  <a:gd name="T5" fmla="*/ 0 h 429"/>
                  <a:gd name="T6" fmla="*/ 0 w 323"/>
                  <a:gd name="T7" fmla="*/ 162 h 429"/>
                  <a:gd name="T8" fmla="*/ 0 w 323"/>
                  <a:gd name="T9" fmla="*/ 428 h 429"/>
                  <a:gd name="T10" fmla="*/ 3 w 323"/>
                  <a:gd name="T11" fmla="*/ 428 h 429"/>
                  <a:gd name="T12" fmla="*/ 304 w 323"/>
                  <a:gd name="T13" fmla="*/ 428 h 429"/>
                  <a:gd name="T14" fmla="*/ 320 w 323"/>
                  <a:gd name="T15" fmla="*/ 429 h 429"/>
                  <a:gd name="T16" fmla="*/ 323 w 323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3" h="429" fill="norm" stroke="1" extrusionOk="0">
                    <a:moveTo>
                      <a:pt x="323" y="429"/>
                    </a:moveTo>
                    <a:lnTo>
                      <a:pt x="323" y="162"/>
                    </a:lnTo>
                    <a:cubicBezTo>
                      <a:pt x="323" y="72"/>
                      <a:pt x="251" y="0"/>
                      <a:pt x="161" y="0"/>
                    </a:cubicBezTo>
                    <a:cubicBezTo>
                      <a:pt x="72" y="0"/>
                      <a:pt x="0" y="72"/>
                      <a:pt x="0" y="162"/>
                    </a:cubicBezTo>
                    <a:lnTo>
                      <a:pt x="0" y="428"/>
                    </a:lnTo>
                    <a:cubicBezTo>
                      <a:pt x="1" y="428"/>
                      <a:pt x="2" y="428"/>
                      <a:pt x="3" y="428"/>
                    </a:cubicBezTo>
                    <a:lnTo>
                      <a:pt x="304" y="428"/>
                    </a:lnTo>
                    <a:cubicBezTo>
                      <a:pt x="309" y="428"/>
                      <a:pt x="315" y="428"/>
                      <a:pt x="320" y="429"/>
                    </a:cubicBezTo>
                    <a:cubicBezTo>
                      <a:pt x="321" y="429"/>
                      <a:pt x="322" y="429"/>
                      <a:pt x="323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1" name="Oval 169"/>
              <p:cNvSpPr>
                <a:spLocks noChangeArrowheads="1"/>
              </p:cNvSpPr>
              <p:nvPr/>
            </p:nvSpPr>
            <p:spPr bwMode="auto">
              <a:xfrm>
                <a:off x="2333" y="3514"/>
                <a:ext cx="211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2" name="Freeform 170"/>
              <p:cNvSpPr/>
              <p:nvPr/>
            </p:nvSpPr>
            <p:spPr bwMode="auto">
              <a:xfrm>
                <a:off x="2440" y="2523"/>
                <a:ext cx="3180" cy="1096"/>
              </a:xfrm>
              <a:custGeom>
                <a:avLst/>
                <a:gdLst>
                  <a:gd name="T0" fmla="*/ 759 w 4411"/>
                  <a:gd name="T1" fmla="*/ 0 h 1518"/>
                  <a:gd name="T2" fmla="*/ 3652 w 4411"/>
                  <a:gd name="T3" fmla="*/ 0 h 1518"/>
                  <a:gd name="T4" fmla="*/ 4411 w 4411"/>
                  <a:gd name="T5" fmla="*/ 759 h 1518"/>
                  <a:gd name="T6" fmla="*/ 4411 w 4411"/>
                  <a:gd name="T7" fmla="*/ 759 h 1518"/>
                  <a:gd name="T8" fmla="*/ 3652 w 4411"/>
                  <a:gd name="T9" fmla="*/ 1518 h 1518"/>
                  <a:gd name="T10" fmla="*/ 759 w 4411"/>
                  <a:gd name="T11" fmla="*/ 1518 h 1518"/>
                  <a:gd name="T12" fmla="*/ 0 w 4411"/>
                  <a:gd name="T13" fmla="*/ 759 h 1518"/>
                  <a:gd name="T14" fmla="*/ 0 w 4411"/>
                  <a:gd name="T15" fmla="*/ 759 h 1518"/>
                  <a:gd name="T16" fmla="*/ 759 w 4411"/>
                  <a:gd name="T17" fmla="*/ 0 h 15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1" h="1518" fill="norm" stroke="1" extrusionOk="0">
                    <a:moveTo>
                      <a:pt x="759" y="0"/>
                    </a:moveTo>
                    <a:lnTo>
                      <a:pt x="3652" y="0"/>
                    </a:lnTo>
                    <a:cubicBezTo>
                      <a:pt x="4072" y="0"/>
                      <a:pt x="4411" y="338"/>
                      <a:pt x="4411" y="759"/>
                    </a:cubicBezTo>
                    <a:lnTo>
                      <a:pt x="4411" y="759"/>
                    </a:lnTo>
                    <a:cubicBezTo>
                      <a:pt x="4411" y="1179"/>
                      <a:pt x="4072" y="1518"/>
                      <a:pt x="3652" y="1518"/>
                    </a:cubicBezTo>
                    <a:lnTo>
                      <a:pt x="759" y="1518"/>
                    </a:lnTo>
                    <a:cubicBezTo>
                      <a:pt x="339" y="1518"/>
                      <a:pt x="0" y="1179"/>
                      <a:pt x="0" y="759"/>
                    </a:cubicBezTo>
                    <a:lnTo>
                      <a:pt x="0" y="759"/>
                    </a:lnTo>
                    <a:cubicBezTo>
                      <a:pt x="0" y="338"/>
                      <a:pt x="339" y="0"/>
                      <a:pt x="759" y="0"/>
                    </a:cubicBezTo>
                    <a:close/>
                  </a:path>
                </a:pathLst>
              </a:custGeom>
              <a:grpFill/>
              <a:ln w="285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3" name="Freeform 171"/>
              <p:cNvSpPr/>
              <p:nvPr/>
            </p:nvSpPr>
            <p:spPr bwMode="auto">
              <a:xfrm>
                <a:off x="2977" y="2170"/>
                <a:ext cx="233" cy="309"/>
              </a:xfrm>
              <a:custGeom>
                <a:avLst/>
                <a:gdLst>
                  <a:gd name="T0" fmla="*/ 323 w 323"/>
                  <a:gd name="T1" fmla="*/ 429 h 429"/>
                  <a:gd name="T2" fmla="*/ 323 w 323"/>
                  <a:gd name="T3" fmla="*/ 162 h 429"/>
                  <a:gd name="T4" fmla="*/ 161 w 323"/>
                  <a:gd name="T5" fmla="*/ 0 h 429"/>
                  <a:gd name="T6" fmla="*/ 0 w 323"/>
                  <a:gd name="T7" fmla="*/ 162 h 429"/>
                  <a:gd name="T8" fmla="*/ 0 w 323"/>
                  <a:gd name="T9" fmla="*/ 428 h 429"/>
                  <a:gd name="T10" fmla="*/ 3 w 323"/>
                  <a:gd name="T11" fmla="*/ 428 h 429"/>
                  <a:gd name="T12" fmla="*/ 304 w 323"/>
                  <a:gd name="T13" fmla="*/ 428 h 429"/>
                  <a:gd name="T14" fmla="*/ 321 w 323"/>
                  <a:gd name="T15" fmla="*/ 429 h 429"/>
                  <a:gd name="T16" fmla="*/ 323 w 323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3" h="429" fill="norm" stroke="1" extrusionOk="0">
                    <a:moveTo>
                      <a:pt x="323" y="429"/>
                    </a:moveTo>
                    <a:lnTo>
                      <a:pt x="323" y="162"/>
                    </a:lnTo>
                    <a:cubicBezTo>
                      <a:pt x="323" y="72"/>
                      <a:pt x="251" y="0"/>
                      <a:pt x="161" y="0"/>
                    </a:cubicBezTo>
                    <a:cubicBezTo>
                      <a:pt x="72" y="0"/>
                      <a:pt x="0" y="72"/>
                      <a:pt x="0" y="162"/>
                    </a:cubicBezTo>
                    <a:lnTo>
                      <a:pt x="0" y="428"/>
                    </a:lnTo>
                    <a:cubicBezTo>
                      <a:pt x="1" y="428"/>
                      <a:pt x="2" y="428"/>
                      <a:pt x="3" y="428"/>
                    </a:cubicBezTo>
                    <a:lnTo>
                      <a:pt x="304" y="428"/>
                    </a:lnTo>
                    <a:cubicBezTo>
                      <a:pt x="310" y="428"/>
                      <a:pt x="315" y="428"/>
                      <a:pt x="321" y="429"/>
                    </a:cubicBezTo>
                    <a:cubicBezTo>
                      <a:pt x="321" y="429"/>
                      <a:pt x="322" y="429"/>
                      <a:pt x="323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4" name="Oval 172"/>
              <p:cNvSpPr>
                <a:spLocks noChangeArrowheads="1"/>
              </p:cNvSpPr>
              <p:nvPr/>
            </p:nvSpPr>
            <p:spPr bwMode="auto">
              <a:xfrm>
                <a:off x="2988" y="1973"/>
                <a:ext cx="211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5" name="Freeform 173"/>
              <p:cNvSpPr/>
              <p:nvPr/>
            </p:nvSpPr>
            <p:spPr bwMode="auto">
              <a:xfrm>
                <a:off x="3596" y="2170"/>
                <a:ext cx="233" cy="309"/>
              </a:xfrm>
              <a:custGeom>
                <a:avLst/>
                <a:gdLst>
                  <a:gd name="T0" fmla="*/ 324 w 324"/>
                  <a:gd name="T1" fmla="*/ 429 h 429"/>
                  <a:gd name="T2" fmla="*/ 324 w 324"/>
                  <a:gd name="T3" fmla="*/ 162 h 429"/>
                  <a:gd name="T4" fmla="*/ 162 w 324"/>
                  <a:gd name="T5" fmla="*/ 0 h 429"/>
                  <a:gd name="T6" fmla="*/ 0 w 324"/>
                  <a:gd name="T7" fmla="*/ 162 h 429"/>
                  <a:gd name="T8" fmla="*/ 0 w 324"/>
                  <a:gd name="T9" fmla="*/ 428 h 429"/>
                  <a:gd name="T10" fmla="*/ 4 w 324"/>
                  <a:gd name="T11" fmla="*/ 428 h 429"/>
                  <a:gd name="T12" fmla="*/ 305 w 324"/>
                  <a:gd name="T13" fmla="*/ 428 h 429"/>
                  <a:gd name="T14" fmla="*/ 321 w 324"/>
                  <a:gd name="T15" fmla="*/ 429 h 429"/>
                  <a:gd name="T16" fmla="*/ 324 w 324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4" h="429" fill="norm" stroke="1" extrusionOk="0">
                    <a:moveTo>
                      <a:pt x="324" y="429"/>
                    </a:moveTo>
                    <a:lnTo>
                      <a:pt x="324" y="162"/>
                    </a:lnTo>
                    <a:cubicBezTo>
                      <a:pt x="324" y="72"/>
                      <a:pt x="252" y="0"/>
                      <a:pt x="162" y="0"/>
                    </a:cubicBezTo>
                    <a:cubicBezTo>
                      <a:pt x="72" y="0"/>
                      <a:pt x="0" y="72"/>
                      <a:pt x="0" y="162"/>
                    </a:cubicBezTo>
                    <a:lnTo>
                      <a:pt x="0" y="428"/>
                    </a:lnTo>
                    <a:cubicBezTo>
                      <a:pt x="2" y="428"/>
                      <a:pt x="3" y="428"/>
                      <a:pt x="4" y="428"/>
                    </a:cubicBezTo>
                    <a:lnTo>
                      <a:pt x="305" y="428"/>
                    </a:lnTo>
                    <a:cubicBezTo>
                      <a:pt x="310" y="428"/>
                      <a:pt x="316" y="428"/>
                      <a:pt x="321" y="429"/>
                    </a:cubicBezTo>
                    <a:cubicBezTo>
                      <a:pt x="322" y="429"/>
                      <a:pt x="323" y="429"/>
                      <a:pt x="324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6" name="Oval 174"/>
              <p:cNvSpPr>
                <a:spLocks noChangeArrowheads="1"/>
              </p:cNvSpPr>
              <p:nvPr/>
            </p:nvSpPr>
            <p:spPr bwMode="auto">
              <a:xfrm>
                <a:off x="3607" y="1973"/>
                <a:ext cx="211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7" name="Freeform 175"/>
              <p:cNvSpPr/>
              <p:nvPr/>
            </p:nvSpPr>
            <p:spPr bwMode="auto">
              <a:xfrm>
                <a:off x="4215" y="2170"/>
                <a:ext cx="233" cy="309"/>
              </a:xfrm>
              <a:custGeom>
                <a:avLst/>
                <a:gdLst>
                  <a:gd name="T0" fmla="*/ 323 w 323"/>
                  <a:gd name="T1" fmla="*/ 429 h 429"/>
                  <a:gd name="T2" fmla="*/ 323 w 323"/>
                  <a:gd name="T3" fmla="*/ 162 h 429"/>
                  <a:gd name="T4" fmla="*/ 162 w 323"/>
                  <a:gd name="T5" fmla="*/ 0 h 429"/>
                  <a:gd name="T6" fmla="*/ 0 w 323"/>
                  <a:gd name="T7" fmla="*/ 162 h 429"/>
                  <a:gd name="T8" fmla="*/ 0 w 323"/>
                  <a:gd name="T9" fmla="*/ 428 h 429"/>
                  <a:gd name="T10" fmla="*/ 4 w 323"/>
                  <a:gd name="T11" fmla="*/ 428 h 429"/>
                  <a:gd name="T12" fmla="*/ 304 w 323"/>
                  <a:gd name="T13" fmla="*/ 428 h 429"/>
                  <a:gd name="T14" fmla="*/ 321 w 323"/>
                  <a:gd name="T15" fmla="*/ 429 h 429"/>
                  <a:gd name="T16" fmla="*/ 323 w 323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3" h="429" fill="norm" stroke="1" extrusionOk="0">
                    <a:moveTo>
                      <a:pt x="323" y="429"/>
                    </a:moveTo>
                    <a:lnTo>
                      <a:pt x="323" y="162"/>
                    </a:lnTo>
                    <a:cubicBezTo>
                      <a:pt x="323" y="72"/>
                      <a:pt x="251" y="0"/>
                      <a:pt x="162" y="0"/>
                    </a:cubicBezTo>
                    <a:cubicBezTo>
                      <a:pt x="72" y="0"/>
                      <a:pt x="0" y="72"/>
                      <a:pt x="0" y="162"/>
                    </a:cubicBezTo>
                    <a:lnTo>
                      <a:pt x="0" y="428"/>
                    </a:lnTo>
                    <a:cubicBezTo>
                      <a:pt x="1" y="428"/>
                      <a:pt x="2" y="428"/>
                      <a:pt x="4" y="428"/>
                    </a:cubicBezTo>
                    <a:lnTo>
                      <a:pt x="304" y="428"/>
                    </a:lnTo>
                    <a:cubicBezTo>
                      <a:pt x="310" y="428"/>
                      <a:pt x="315" y="428"/>
                      <a:pt x="321" y="429"/>
                    </a:cubicBezTo>
                    <a:cubicBezTo>
                      <a:pt x="322" y="429"/>
                      <a:pt x="322" y="429"/>
                      <a:pt x="323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8" name="Oval 176"/>
              <p:cNvSpPr>
                <a:spLocks noChangeArrowheads="1"/>
              </p:cNvSpPr>
              <p:nvPr/>
            </p:nvSpPr>
            <p:spPr bwMode="auto">
              <a:xfrm>
                <a:off x="4226" y="1973"/>
                <a:ext cx="211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9" name="Freeform 177"/>
              <p:cNvSpPr/>
              <p:nvPr/>
            </p:nvSpPr>
            <p:spPr bwMode="auto">
              <a:xfrm>
                <a:off x="4834" y="2170"/>
                <a:ext cx="233" cy="309"/>
              </a:xfrm>
              <a:custGeom>
                <a:avLst/>
                <a:gdLst>
                  <a:gd name="T0" fmla="*/ 323 w 323"/>
                  <a:gd name="T1" fmla="*/ 429 h 429"/>
                  <a:gd name="T2" fmla="*/ 323 w 323"/>
                  <a:gd name="T3" fmla="*/ 162 h 429"/>
                  <a:gd name="T4" fmla="*/ 161 w 323"/>
                  <a:gd name="T5" fmla="*/ 0 h 429"/>
                  <a:gd name="T6" fmla="*/ 0 w 323"/>
                  <a:gd name="T7" fmla="*/ 162 h 429"/>
                  <a:gd name="T8" fmla="*/ 0 w 323"/>
                  <a:gd name="T9" fmla="*/ 428 h 429"/>
                  <a:gd name="T10" fmla="*/ 3 w 323"/>
                  <a:gd name="T11" fmla="*/ 428 h 429"/>
                  <a:gd name="T12" fmla="*/ 304 w 323"/>
                  <a:gd name="T13" fmla="*/ 428 h 429"/>
                  <a:gd name="T14" fmla="*/ 320 w 323"/>
                  <a:gd name="T15" fmla="*/ 429 h 429"/>
                  <a:gd name="T16" fmla="*/ 323 w 323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3" h="429" fill="norm" stroke="1" extrusionOk="0">
                    <a:moveTo>
                      <a:pt x="323" y="429"/>
                    </a:moveTo>
                    <a:lnTo>
                      <a:pt x="323" y="162"/>
                    </a:lnTo>
                    <a:cubicBezTo>
                      <a:pt x="323" y="72"/>
                      <a:pt x="251" y="0"/>
                      <a:pt x="161" y="0"/>
                    </a:cubicBezTo>
                    <a:cubicBezTo>
                      <a:pt x="72" y="0"/>
                      <a:pt x="0" y="72"/>
                      <a:pt x="0" y="162"/>
                    </a:cubicBezTo>
                    <a:lnTo>
                      <a:pt x="0" y="428"/>
                    </a:lnTo>
                    <a:cubicBezTo>
                      <a:pt x="1" y="428"/>
                      <a:pt x="2" y="428"/>
                      <a:pt x="3" y="428"/>
                    </a:cubicBezTo>
                    <a:lnTo>
                      <a:pt x="304" y="428"/>
                    </a:lnTo>
                    <a:cubicBezTo>
                      <a:pt x="309" y="428"/>
                      <a:pt x="315" y="428"/>
                      <a:pt x="320" y="429"/>
                    </a:cubicBezTo>
                    <a:cubicBezTo>
                      <a:pt x="321" y="429"/>
                      <a:pt x="322" y="429"/>
                      <a:pt x="323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0" name="Oval 178"/>
              <p:cNvSpPr>
                <a:spLocks noChangeArrowheads="1"/>
              </p:cNvSpPr>
              <p:nvPr/>
            </p:nvSpPr>
            <p:spPr bwMode="auto">
              <a:xfrm>
                <a:off x="4845" y="1973"/>
                <a:ext cx="211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1" name="Freeform 179"/>
              <p:cNvSpPr/>
              <p:nvPr/>
            </p:nvSpPr>
            <p:spPr bwMode="auto">
              <a:xfrm>
                <a:off x="2977" y="3847"/>
                <a:ext cx="233" cy="310"/>
              </a:xfrm>
              <a:custGeom>
                <a:avLst/>
                <a:gdLst>
                  <a:gd name="T0" fmla="*/ 323 w 323"/>
                  <a:gd name="T1" fmla="*/ 430 h 430"/>
                  <a:gd name="T2" fmla="*/ 323 w 323"/>
                  <a:gd name="T3" fmla="*/ 162 h 430"/>
                  <a:gd name="T4" fmla="*/ 161 w 323"/>
                  <a:gd name="T5" fmla="*/ 0 h 430"/>
                  <a:gd name="T6" fmla="*/ 0 w 323"/>
                  <a:gd name="T7" fmla="*/ 162 h 430"/>
                  <a:gd name="T8" fmla="*/ 0 w 323"/>
                  <a:gd name="T9" fmla="*/ 429 h 430"/>
                  <a:gd name="T10" fmla="*/ 3 w 323"/>
                  <a:gd name="T11" fmla="*/ 428 h 430"/>
                  <a:gd name="T12" fmla="*/ 304 w 323"/>
                  <a:gd name="T13" fmla="*/ 428 h 430"/>
                  <a:gd name="T14" fmla="*/ 321 w 323"/>
                  <a:gd name="T15" fmla="*/ 429 h 430"/>
                  <a:gd name="T16" fmla="*/ 323 w 323"/>
                  <a:gd name="T17" fmla="*/ 430 h 4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3" h="430" fill="norm" stroke="1" extrusionOk="0">
                    <a:moveTo>
                      <a:pt x="323" y="430"/>
                    </a:moveTo>
                    <a:lnTo>
                      <a:pt x="323" y="162"/>
                    </a:lnTo>
                    <a:cubicBezTo>
                      <a:pt x="323" y="73"/>
                      <a:pt x="251" y="0"/>
                      <a:pt x="161" y="0"/>
                    </a:cubicBezTo>
                    <a:cubicBezTo>
                      <a:pt x="72" y="0"/>
                      <a:pt x="0" y="73"/>
                      <a:pt x="0" y="162"/>
                    </a:cubicBezTo>
                    <a:lnTo>
                      <a:pt x="0" y="429"/>
                    </a:lnTo>
                    <a:cubicBezTo>
                      <a:pt x="1" y="429"/>
                      <a:pt x="2" y="428"/>
                      <a:pt x="3" y="428"/>
                    </a:cubicBezTo>
                    <a:lnTo>
                      <a:pt x="304" y="428"/>
                    </a:lnTo>
                    <a:cubicBezTo>
                      <a:pt x="310" y="428"/>
                      <a:pt x="315" y="429"/>
                      <a:pt x="321" y="429"/>
                    </a:cubicBezTo>
                    <a:cubicBezTo>
                      <a:pt x="321" y="429"/>
                      <a:pt x="322" y="429"/>
                      <a:pt x="323" y="430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2" name="Oval 180"/>
              <p:cNvSpPr>
                <a:spLocks noChangeArrowheads="1"/>
              </p:cNvSpPr>
              <p:nvPr/>
            </p:nvSpPr>
            <p:spPr bwMode="auto">
              <a:xfrm>
                <a:off x="2988" y="3651"/>
                <a:ext cx="211" cy="197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3" name="Freeform 181"/>
              <p:cNvSpPr/>
              <p:nvPr/>
            </p:nvSpPr>
            <p:spPr bwMode="auto">
              <a:xfrm>
                <a:off x="3596" y="3838"/>
                <a:ext cx="233" cy="310"/>
              </a:xfrm>
              <a:custGeom>
                <a:avLst/>
                <a:gdLst>
                  <a:gd name="T0" fmla="*/ 324 w 324"/>
                  <a:gd name="T1" fmla="*/ 429 h 429"/>
                  <a:gd name="T2" fmla="*/ 324 w 324"/>
                  <a:gd name="T3" fmla="*/ 161 h 429"/>
                  <a:gd name="T4" fmla="*/ 162 w 324"/>
                  <a:gd name="T5" fmla="*/ 0 h 429"/>
                  <a:gd name="T6" fmla="*/ 0 w 324"/>
                  <a:gd name="T7" fmla="*/ 161 h 429"/>
                  <a:gd name="T8" fmla="*/ 0 w 324"/>
                  <a:gd name="T9" fmla="*/ 428 h 429"/>
                  <a:gd name="T10" fmla="*/ 4 w 324"/>
                  <a:gd name="T11" fmla="*/ 428 h 429"/>
                  <a:gd name="T12" fmla="*/ 305 w 324"/>
                  <a:gd name="T13" fmla="*/ 428 h 429"/>
                  <a:gd name="T14" fmla="*/ 321 w 324"/>
                  <a:gd name="T15" fmla="*/ 429 h 429"/>
                  <a:gd name="T16" fmla="*/ 324 w 324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4" h="429" fill="norm" stroke="1" extrusionOk="0">
                    <a:moveTo>
                      <a:pt x="324" y="429"/>
                    </a:moveTo>
                    <a:lnTo>
                      <a:pt x="324" y="161"/>
                    </a:lnTo>
                    <a:cubicBezTo>
                      <a:pt x="324" y="72"/>
                      <a:pt x="252" y="0"/>
                      <a:pt x="162" y="0"/>
                    </a:cubicBezTo>
                    <a:cubicBezTo>
                      <a:pt x="72" y="0"/>
                      <a:pt x="0" y="72"/>
                      <a:pt x="0" y="161"/>
                    </a:cubicBezTo>
                    <a:lnTo>
                      <a:pt x="0" y="428"/>
                    </a:lnTo>
                    <a:cubicBezTo>
                      <a:pt x="2" y="428"/>
                      <a:pt x="3" y="428"/>
                      <a:pt x="4" y="428"/>
                    </a:cubicBezTo>
                    <a:lnTo>
                      <a:pt x="305" y="428"/>
                    </a:lnTo>
                    <a:cubicBezTo>
                      <a:pt x="310" y="428"/>
                      <a:pt x="316" y="428"/>
                      <a:pt x="321" y="429"/>
                    </a:cubicBezTo>
                    <a:cubicBezTo>
                      <a:pt x="322" y="429"/>
                      <a:pt x="323" y="429"/>
                      <a:pt x="324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4" name="Oval 182"/>
              <p:cNvSpPr>
                <a:spLocks noChangeArrowheads="1"/>
              </p:cNvSpPr>
              <p:nvPr/>
            </p:nvSpPr>
            <p:spPr bwMode="auto">
              <a:xfrm>
                <a:off x="3607" y="3641"/>
                <a:ext cx="211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5" name="Freeform 183"/>
              <p:cNvSpPr/>
              <p:nvPr/>
            </p:nvSpPr>
            <p:spPr bwMode="auto">
              <a:xfrm>
                <a:off x="4215" y="3838"/>
                <a:ext cx="233" cy="310"/>
              </a:xfrm>
              <a:custGeom>
                <a:avLst/>
                <a:gdLst>
                  <a:gd name="T0" fmla="*/ 323 w 323"/>
                  <a:gd name="T1" fmla="*/ 429 h 429"/>
                  <a:gd name="T2" fmla="*/ 323 w 323"/>
                  <a:gd name="T3" fmla="*/ 161 h 429"/>
                  <a:gd name="T4" fmla="*/ 162 w 323"/>
                  <a:gd name="T5" fmla="*/ 0 h 429"/>
                  <a:gd name="T6" fmla="*/ 0 w 323"/>
                  <a:gd name="T7" fmla="*/ 161 h 429"/>
                  <a:gd name="T8" fmla="*/ 0 w 323"/>
                  <a:gd name="T9" fmla="*/ 428 h 429"/>
                  <a:gd name="T10" fmla="*/ 4 w 323"/>
                  <a:gd name="T11" fmla="*/ 428 h 429"/>
                  <a:gd name="T12" fmla="*/ 304 w 323"/>
                  <a:gd name="T13" fmla="*/ 428 h 429"/>
                  <a:gd name="T14" fmla="*/ 321 w 323"/>
                  <a:gd name="T15" fmla="*/ 429 h 429"/>
                  <a:gd name="T16" fmla="*/ 323 w 323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3" h="429" fill="norm" stroke="1" extrusionOk="0">
                    <a:moveTo>
                      <a:pt x="323" y="429"/>
                    </a:moveTo>
                    <a:lnTo>
                      <a:pt x="323" y="161"/>
                    </a:lnTo>
                    <a:cubicBezTo>
                      <a:pt x="323" y="72"/>
                      <a:pt x="251" y="0"/>
                      <a:pt x="162" y="0"/>
                    </a:cubicBezTo>
                    <a:cubicBezTo>
                      <a:pt x="72" y="0"/>
                      <a:pt x="0" y="72"/>
                      <a:pt x="0" y="161"/>
                    </a:cubicBezTo>
                    <a:lnTo>
                      <a:pt x="0" y="428"/>
                    </a:lnTo>
                    <a:cubicBezTo>
                      <a:pt x="1" y="428"/>
                      <a:pt x="2" y="428"/>
                      <a:pt x="4" y="428"/>
                    </a:cubicBezTo>
                    <a:lnTo>
                      <a:pt x="304" y="428"/>
                    </a:lnTo>
                    <a:cubicBezTo>
                      <a:pt x="310" y="428"/>
                      <a:pt x="315" y="428"/>
                      <a:pt x="321" y="429"/>
                    </a:cubicBezTo>
                    <a:cubicBezTo>
                      <a:pt x="322" y="429"/>
                      <a:pt x="322" y="429"/>
                      <a:pt x="323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6" name="Oval 184"/>
              <p:cNvSpPr>
                <a:spLocks noChangeArrowheads="1"/>
              </p:cNvSpPr>
              <p:nvPr/>
            </p:nvSpPr>
            <p:spPr bwMode="auto">
              <a:xfrm>
                <a:off x="4226" y="3641"/>
                <a:ext cx="211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7" name="Freeform 185"/>
              <p:cNvSpPr/>
              <p:nvPr/>
            </p:nvSpPr>
            <p:spPr bwMode="auto">
              <a:xfrm>
                <a:off x="4834" y="3856"/>
                <a:ext cx="233" cy="310"/>
              </a:xfrm>
              <a:custGeom>
                <a:avLst/>
                <a:gdLst>
                  <a:gd name="T0" fmla="*/ 323 w 323"/>
                  <a:gd name="T1" fmla="*/ 429 h 429"/>
                  <a:gd name="T2" fmla="*/ 323 w 323"/>
                  <a:gd name="T3" fmla="*/ 162 h 429"/>
                  <a:gd name="T4" fmla="*/ 161 w 323"/>
                  <a:gd name="T5" fmla="*/ 0 h 429"/>
                  <a:gd name="T6" fmla="*/ 0 w 323"/>
                  <a:gd name="T7" fmla="*/ 162 h 429"/>
                  <a:gd name="T8" fmla="*/ 0 w 323"/>
                  <a:gd name="T9" fmla="*/ 428 h 429"/>
                  <a:gd name="T10" fmla="*/ 3 w 323"/>
                  <a:gd name="T11" fmla="*/ 428 h 429"/>
                  <a:gd name="T12" fmla="*/ 304 w 323"/>
                  <a:gd name="T13" fmla="*/ 428 h 429"/>
                  <a:gd name="T14" fmla="*/ 320 w 323"/>
                  <a:gd name="T15" fmla="*/ 429 h 429"/>
                  <a:gd name="T16" fmla="*/ 323 w 323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3" h="429" fill="norm" stroke="1" extrusionOk="0">
                    <a:moveTo>
                      <a:pt x="323" y="429"/>
                    </a:moveTo>
                    <a:lnTo>
                      <a:pt x="323" y="162"/>
                    </a:lnTo>
                    <a:cubicBezTo>
                      <a:pt x="323" y="72"/>
                      <a:pt x="251" y="0"/>
                      <a:pt x="161" y="0"/>
                    </a:cubicBezTo>
                    <a:cubicBezTo>
                      <a:pt x="72" y="0"/>
                      <a:pt x="0" y="72"/>
                      <a:pt x="0" y="162"/>
                    </a:cubicBezTo>
                    <a:lnTo>
                      <a:pt x="0" y="428"/>
                    </a:lnTo>
                    <a:cubicBezTo>
                      <a:pt x="1" y="428"/>
                      <a:pt x="2" y="428"/>
                      <a:pt x="3" y="428"/>
                    </a:cubicBezTo>
                    <a:lnTo>
                      <a:pt x="304" y="428"/>
                    </a:lnTo>
                    <a:cubicBezTo>
                      <a:pt x="309" y="428"/>
                      <a:pt x="315" y="428"/>
                      <a:pt x="320" y="429"/>
                    </a:cubicBezTo>
                    <a:cubicBezTo>
                      <a:pt x="321" y="429"/>
                      <a:pt x="322" y="429"/>
                      <a:pt x="323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8" name="Oval 186"/>
              <p:cNvSpPr>
                <a:spLocks noChangeArrowheads="1"/>
              </p:cNvSpPr>
              <p:nvPr/>
            </p:nvSpPr>
            <p:spPr bwMode="auto">
              <a:xfrm>
                <a:off x="4845" y="3660"/>
                <a:ext cx="211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29" name="Meeting4" descr="{&quot;Key&quot;:&quot;POWER_USER_SHAPE_ICON&quot;,&quot;Value&quot;:&quot;POWER_USER_SHAPE_ICON_STYLE_1&quot;}"/>
            <p:cNvGrpSpPr>
              <a:grpSpLocks noChangeAspect="1"/>
            </p:cNvGrpSpPr>
            <p:nvPr/>
          </p:nvGrpSpPr>
          <p:grpSpPr bwMode="auto">
            <a:xfrm>
              <a:off x="2894023" y="4281097"/>
              <a:ext cx="965778" cy="542925"/>
              <a:chOff x="2076" y="1973"/>
              <a:chExt cx="3901" cy="2193"/>
            </a:xfrm>
            <a:solidFill>
              <a:schemeClr val="bg1"/>
            </a:solidFill>
          </p:grpSpPr>
          <p:sp>
            <p:nvSpPr>
              <p:cNvPr id="130" name="Freeform 158"/>
              <p:cNvSpPr/>
              <p:nvPr/>
            </p:nvSpPr>
            <p:spPr bwMode="auto">
              <a:xfrm>
                <a:off x="5498" y="2315"/>
                <a:ext cx="233" cy="310"/>
              </a:xfrm>
              <a:custGeom>
                <a:avLst/>
                <a:gdLst>
                  <a:gd name="T0" fmla="*/ 0 w 324"/>
                  <a:gd name="T1" fmla="*/ 429 h 429"/>
                  <a:gd name="T2" fmla="*/ 0 w 324"/>
                  <a:gd name="T3" fmla="*/ 162 h 429"/>
                  <a:gd name="T4" fmla="*/ 162 w 324"/>
                  <a:gd name="T5" fmla="*/ 0 h 429"/>
                  <a:gd name="T6" fmla="*/ 324 w 324"/>
                  <a:gd name="T7" fmla="*/ 162 h 429"/>
                  <a:gd name="T8" fmla="*/ 324 w 324"/>
                  <a:gd name="T9" fmla="*/ 428 h 429"/>
                  <a:gd name="T10" fmla="*/ 320 w 324"/>
                  <a:gd name="T11" fmla="*/ 428 h 429"/>
                  <a:gd name="T12" fmla="*/ 20 w 324"/>
                  <a:gd name="T13" fmla="*/ 428 h 429"/>
                  <a:gd name="T14" fmla="*/ 3 w 324"/>
                  <a:gd name="T15" fmla="*/ 429 h 429"/>
                  <a:gd name="T16" fmla="*/ 0 w 324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4" h="429" fill="norm" stroke="1" extrusionOk="0">
                    <a:moveTo>
                      <a:pt x="0" y="429"/>
                    </a:moveTo>
                    <a:lnTo>
                      <a:pt x="0" y="162"/>
                    </a:lnTo>
                    <a:cubicBezTo>
                      <a:pt x="0" y="72"/>
                      <a:pt x="73" y="0"/>
                      <a:pt x="162" y="0"/>
                    </a:cubicBezTo>
                    <a:cubicBezTo>
                      <a:pt x="252" y="0"/>
                      <a:pt x="324" y="72"/>
                      <a:pt x="324" y="162"/>
                    </a:cubicBezTo>
                    <a:lnTo>
                      <a:pt x="324" y="428"/>
                    </a:lnTo>
                    <a:cubicBezTo>
                      <a:pt x="323" y="428"/>
                      <a:pt x="321" y="428"/>
                      <a:pt x="320" y="428"/>
                    </a:cubicBezTo>
                    <a:lnTo>
                      <a:pt x="20" y="428"/>
                    </a:lnTo>
                    <a:cubicBezTo>
                      <a:pt x="14" y="428"/>
                      <a:pt x="8" y="428"/>
                      <a:pt x="3" y="429"/>
                    </a:cubicBezTo>
                    <a:cubicBezTo>
                      <a:pt x="2" y="429"/>
                      <a:pt x="1" y="429"/>
                      <a:pt x="0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1" name="Oval 159"/>
              <p:cNvSpPr>
                <a:spLocks noChangeArrowheads="1"/>
              </p:cNvSpPr>
              <p:nvPr/>
            </p:nvSpPr>
            <p:spPr bwMode="auto">
              <a:xfrm>
                <a:off x="5509" y="2119"/>
                <a:ext cx="212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2" name="Freeform 160"/>
              <p:cNvSpPr/>
              <p:nvPr/>
            </p:nvSpPr>
            <p:spPr bwMode="auto">
              <a:xfrm>
                <a:off x="5744" y="3017"/>
                <a:ext cx="233" cy="310"/>
              </a:xfrm>
              <a:custGeom>
                <a:avLst/>
                <a:gdLst>
                  <a:gd name="T0" fmla="*/ 0 w 324"/>
                  <a:gd name="T1" fmla="*/ 429 h 429"/>
                  <a:gd name="T2" fmla="*/ 0 w 324"/>
                  <a:gd name="T3" fmla="*/ 162 h 429"/>
                  <a:gd name="T4" fmla="*/ 162 w 324"/>
                  <a:gd name="T5" fmla="*/ 0 h 429"/>
                  <a:gd name="T6" fmla="*/ 324 w 324"/>
                  <a:gd name="T7" fmla="*/ 162 h 429"/>
                  <a:gd name="T8" fmla="*/ 324 w 324"/>
                  <a:gd name="T9" fmla="*/ 428 h 429"/>
                  <a:gd name="T10" fmla="*/ 320 w 324"/>
                  <a:gd name="T11" fmla="*/ 428 h 429"/>
                  <a:gd name="T12" fmla="*/ 20 w 324"/>
                  <a:gd name="T13" fmla="*/ 428 h 429"/>
                  <a:gd name="T14" fmla="*/ 3 w 324"/>
                  <a:gd name="T15" fmla="*/ 429 h 429"/>
                  <a:gd name="T16" fmla="*/ 0 w 324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4" h="429" fill="norm" stroke="1" extrusionOk="0">
                    <a:moveTo>
                      <a:pt x="0" y="429"/>
                    </a:moveTo>
                    <a:lnTo>
                      <a:pt x="0" y="162"/>
                    </a:lnTo>
                    <a:cubicBezTo>
                      <a:pt x="0" y="72"/>
                      <a:pt x="73" y="0"/>
                      <a:pt x="162" y="0"/>
                    </a:cubicBezTo>
                    <a:cubicBezTo>
                      <a:pt x="252" y="0"/>
                      <a:pt x="324" y="72"/>
                      <a:pt x="324" y="162"/>
                    </a:cubicBezTo>
                    <a:lnTo>
                      <a:pt x="324" y="428"/>
                    </a:lnTo>
                    <a:cubicBezTo>
                      <a:pt x="323" y="428"/>
                      <a:pt x="321" y="428"/>
                      <a:pt x="320" y="428"/>
                    </a:cubicBezTo>
                    <a:lnTo>
                      <a:pt x="20" y="428"/>
                    </a:lnTo>
                    <a:cubicBezTo>
                      <a:pt x="14" y="428"/>
                      <a:pt x="8" y="429"/>
                      <a:pt x="3" y="429"/>
                    </a:cubicBezTo>
                    <a:cubicBezTo>
                      <a:pt x="2" y="429"/>
                      <a:pt x="1" y="429"/>
                      <a:pt x="0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3" name="Oval 161"/>
              <p:cNvSpPr>
                <a:spLocks noChangeArrowheads="1"/>
              </p:cNvSpPr>
              <p:nvPr/>
            </p:nvSpPr>
            <p:spPr bwMode="auto">
              <a:xfrm>
                <a:off x="5755" y="2821"/>
                <a:ext cx="211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4" name="Freeform 162"/>
              <p:cNvSpPr/>
              <p:nvPr/>
            </p:nvSpPr>
            <p:spPr bwMode="auto">
              <a:xfrm>
                <a:off x="5498" y="3710"/>
                <a:ext cx="233" cy="310"/>
              </a:xfrm>
              <a:custGeom>
                <a:avLst/>
                <a:gdLst>
                  <a:gd name="T0" fmla="*/ 0 w 324"/>
                  <a:gd name="T1" fmla="*/ 429 h 429"/>
                  <a:gd name="T2" fmla="*/ 0 w 324"/>
                  <a:gd name="T3" fmla="*/ 162 h 429"/>
                  <a:gd name="T4" fmla="*/ 162 w 324"/>
                  <a:gd name="T5" fmla="*/ 0 h 429"/>
                  <a:gd name="T6" fmla="*/ 324 w 324"/>
                  <a:gd name="T7" fmla="*/ 162 h 429"/>
                  <a:gd name="T8" fmla="*/ 324 w 324"/>
                  <a:gd name="T9" fmla="*/ 428 h 429"/>
                  <a:gd name="T10" fmla="*/ 320 w 324"/>
                  <a:gd name="T11" fmla="*/ 428 h 429"/>
                  <a:gd name="T12" fmla="*/ 20 w 324"/>
                  <a:gd name="T13" fmla="*/ 428 h 429"/>
                  <a:gd name="T14" fmla="*/ 3 w 324"/>
                  <a:gd name="T15" fmla="*/ 429 h 429"/>
                  <a:gd name="T16" fmla="*/ 0 w 324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4" h="429" fill="norm" stroke="1" extrusionOk="0">
                    <a:moveTo>
                      <a:pt x="0" y="429"/>
                    </a:moveTo>
                    <a:lnTo>
                      <a:pt x="0" y="162"/>
                    </a:lnTo>
                    <a:cubicBezTo>
                      <a:pt x="0" y="72"/>
                      <a:pt x="73" y="0"/>
                      <a:pt x="162" y="0"/>
                    </a:cubicBezTo>
                    <a:cubicBezTo>
                      <a:pt x="252" y="0"/>
                      <a:pt x="324" y="72"/>
                      <a:pt x="324" y="162"/>
                    </a:cubicBezTo>
                    <a:lnTo>
                      <a:pt x="324" y="428"/>
                    </a:lnTo>
                    <a:cubicBezTo>
                      <a:pt x="323" y="428"/>
                      <a:pt x="321" y="428"/>
                      <a:pt x="320" y="428"/>
                    </a:cubicBezTo>
                    <a:lnTo>
                      <a:pt x="20" y="428"/>
                    </a:lnTo>
                    <a:cubicBezTo>
                      <a:pt x="14" y="428"/>
                      <a:pt x="8" y="428"/>
                      <a:pt x="3" y="429"/>
                    </a:cubicBezTo>
                    <a:cubicBezTo>
                      <a:pt x="2" y="429"/>
                      <a:pt x="1" y="429"/>
                      <a:pt x="0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5" name="Oval 163"/>
              <p:cNvSpPr>
                <a:spLocks noChangeArrowheads="1"/>
              </p:cNvSpPr>
              <p:nvPr/>
            </p:nvSpPr>
            <p:spPr bwMode="auto">
              <a:xfrm>
                <a:off x="5509" y="3514"/>
                <a:ext cx="212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6" name="Freeform 164"/>
              <p:cNvSpPr/>
              <p:nvPr/>
            </p:nvSpPr>
            <p:spPr bwMode="auto">
              <a:xfrm>
                <a:off x="2322" y="2315"/>
                <a:ext cx="233" cy="310"/>
              </a:xfrm>
              <a:custGeom>
                <a:avLst/>
                <a:gdLst>
                  <a:gd name="T0" fmla="*/ 323 w 323"/>
                  <a:gd name="T1" fmla="*/ 429 h 429"/>
                  <a:gd name="T2" fmla="*/ 323 w 323"/>
                  <a:gd name="T3" fmla="*/ 162 h 429"/>
                  <a:gd name="T4" fmla="*/ 161 w 323"/>
                  <a:gd name="T5" fmla="*/ 0 h 429"/>
                  <a:gd name="T6" fmla="*/ 0 w 323"/>
                  <a:gd name="T7" fmla="*/ 162 h 429"/>
                  <a:gd name="T8" fmla="*/ 0 w 323"/>
                  <a:gd name="T9" fmla="*/ 428 h 429"/>
                  <a:gd name="T10" fmla="*/ 3 w 323"/>
                  <a:gd name="T11" fmla="*/ 428 h 429"/>
                  <a:gd name="T12" fmla="*/ 304 w 323"/>
                  <a:gd name="T13" fmla="*/ 428 h 429"/>
                  <a:gd name="T14" fmla="*/ 320 w 323"/>
                  <a:gd name="T15" fmla="*/ 429 h 429"/>
                  <a:gd name="T16" fmla="*/ 323 w 323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3" h="429" fill="norm" stroke="1" extrusionOk="0">
                    <a:moveTo>
                      <a:pt x="323" y="429"/>
                    </a:moveTo>
                    <a:lnTo>
                      <a:pt x="323" y="162"/>
                    </a:lnTo>
                    <a:cubicBezTo>
                      <a:pt x="323" y="72"/>
                      <a:pt x="251" y="0"/>
                      <a:pt x="161" y="0"/>
                    </a:cubicBezTo>
                    <a:cubicBezTo>
                      <a:pt x="72" y="0"/>
                      <a:pt x="0" y="72"/>
                      <a:pt x="0" y="162"/>
                    </a:cubicBezTo>
                    <a:lnTo>
                      <a:pt x="0" y="428"/>
                    </a:lnTo>
                    <a:cubicBezTo>
                      <a:pt x="1" y="428"/>
                      <a:pt x="2" y="428"/>
                      <a:pt x="3" y="428"/>
                    </a:cubicBezTo>
                    <a:lnTo>
                      <a:pt x="304" y="428"/>
                    </a:lnTo>
                    <a:cubicBezTo>
                      <a:pt x="309" y="428"/>
                      <a:pt x="315" y="428"/>
                      <a:pt x="320" y="429"/>
                    </a:cubicBezTo>
                    <a:cubicBezTo>
                      <a:pt x="321" y="429"/>
                      <a:pt x="322" y="429"/>
                      <a:pt x="323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7" name="Oval 165"/>
              <p:cNvSpPr>
                <a:spLocks noChangeArrowheads="1"/>
              </p:cNvSpPr>
              <p:nvPr/>
            </p:nvSpPr>
            <p:spPr bwMode="auto">
              <a:xfrm>
                <a:off x="2333" y="2119"/>
                <a:ext cx="211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8" name="Freeform 166"/>
              <p:cNvSpPr/>
              <p:nvPr/>
            </p:nvSpPr>
            <p:spPr bwMode="auto">
              <a:xfrm>
                <a:off x="2076" y="3017"/>
                <a:ext cx="233" cy="310"/>
              </a:xfrm>
              <a:custGeom>
                <a:avLst/>
                <a:gdLst>
                  <a:gd name="T0" fmla="*/ 323 w 323"/>
                  <a:gd name="T1" fmla="*/ 429 h 429"/>
                  <a:gd name="T2" fmla="*/ 323 w 323"/>
                  <a:gd name="T3" fmla="*/ 162 h 429"/>
                  <a:gd name="T4" fmla="*/ 161 w 323"/>
                  <a:gd name="T5" fmla="*/ 0 h 429"/>
                  <a:gd name="T6" fmla="*/ 0 w 323"/>
                  <a:gd name="T7" fmla="*/ 162 h 429"/>
                  <a:gd name="T8" fmla="*/ 0 w 323"/>
                  <a:gd name="T9" fmla="*/ 428 h 429"/>
                  <a:gd name="T10" fmla="*/ 3 w 323"/>
                  <a:gd name="T11" fmla="*/ 428 h 429"/>
                  <a:gd name="T12" fmla="*/ 304 w 323"/>
                  <a:gd name="T13" fmla="*/ 428 h 429"/>
                  <a:gd name="T14" fmla="*/ 320 w 323"/>
                  <a:gd name="T15" fmla="*/ 429 h 429"/>
                  <a:gd name="T16" fmla="*/ 323 w 323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3" h="429" fill="norm" stroke="1" extrusionOk="0">
                    <a:moveTo>
                      <a:pt x="323" y="429"/>
                    </a:moveTo>
                    <a:lnTo>
                      <a:pt x="323" y="162"/>
                    </a:lnTo>
                    <a:cubicBezTo>
                      <a:pt x="323" y="72"/>
                      <a:pt x="251" y="0"/>
                      <a:pt x="161" y="0"/>
                    </a:cubicBezTo>
                    <a:cubicBezTo>
                      <a:pt x="72" y="0"/>
                      <a:pt x="0" y="72"/>
                      <a:pt x="0" y="162"/>
                    </a:cubicBezTo>
                    <a:lnTo>
                      <a:pt x="0" y="428"/>
                    </a:lnTo>
                    <a:cubicBezTo>
                      <a:pt x="1" y="428"/>
                      <a:pt x="2" y="428"/>
                      <a:pt x="3" y="428"/>
                    </a:cubicBezTo>
                    <a:lnTo>
                      <a:pt x="304" y="428"/>
                    </a:lnTo>
                    <a:cubicBezTo>
                      <a:pt x="309" y="428"/>
                      <a:pt x="315" y="429"/>
                      <a:pt x="320" y="429"/>
                    </a:cubicBezTo>
                    <a:cubicBezTo>
                      <a:pt x="321" y="429"/>
                      <a:pt x="322" y="429"/>
                      <a:pt x="323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9" name="Oval 167"/>
              <p:cNvSpPr>
                <a:spLocks noChangeArrowheads="1"/>
              </p:cNvSpPr>
              <p:nvPr/>
            </p:nvSpPr>
            <p:spPr bwMode="auto">
              <a:xfrm>
                <a:off x="2087" y="2821"/>
                <a:ext cx="211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0" name="Freeform 168"/>
              <p:cNvSpPr/>
              <p:nvPr/>
            </p:nvSpPr>
            <p:spPr bwMode="auto">
              <a:xfrm>
                <a:off x="2322" y="3710"/>
                <a:ext cx="233" cy="310"/>
              </a:xfrm>
              <a:custGeom>
                <a:avLst/>
                <a:gdLst>
                  <a:gd name="T0" fmla="*/ 323 w 323"/>
                  <a:gd name="T1" fmla="*/ 429 h 429"/>
                  <a:gd name="T2" fmla="*/ 323 w 323"/>
                  <a:gd name="T3" fmla="*/ 162 h 429"/>
                  <a:gd name="T4" fmla="*/ 161 w 323"/>
                  <a:gd name="T5" fmla="*/ 0 h 429"/>
                  <a:gd name="T6" fmla="*/ 0 w 323"/>
                  <a:gd name="T7" fmla="*/ 162 h 429"/>
                  <a:gd name="T8" fmla="*/ 0 w 323"/>
                  <a:gd name="T9" fmla="*/ 428 h 429"/>
                  <a:gd name="T10" fmla="*/ 3 w 323"/>
                  <a:gd name="T11" fmla="*/ 428 h 429"/>
                  <a:gd name="T12" fmla="*/ 304 w 323"/>
                  <a:gd name="T13" fmla="*/ 428 h 429"/>
                  <a:gd name="T14" fmla="*/ 320 w 323"/>
                  <a:gd name="T15" fmla="*/ 429 h 429"/>
                  <a:gd name="T16" fmla="*/ 323 w 323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3" h="429" fill="norm" stroke="1" extrusionOk="0">
                    <a:moveTo>
                      <a:pt x="323" y="429"/>
                    </a:moveTo>
                    <a:lnTo>
                      <a:pt x="323" y="162"/>
                    </a:lnTo>
                    <a:cubicBezTo>
                      <a:pt x="323" y="72"/>
                      <a:pt x="251" y="0"/>
                      <a:pt x="161" y="0"/>
                    </a:cubicBezTo>
                    <a:cubicBezTo>
                      <a:pt x="72" y="0"/>
                      <a:pt x="0" y="72"/>
                      <a:pt x="0" y="162"/>
                    </a:cubicBezTo>
                    <a:lnTo>
                      <a:pt x="0" y="428"/>
                    </a:lnTo>
                    <a:cubicBezTo>
                      <a:pt x="1" y="428"/>
                      <a:pt x="2" y="428"/>
                      <a:pt x="3" y="428"/>
                    </a:cubicBezTo>
                    <a:lnTo>
                      <a:pt x="304" y="428"/>
                    </a:lnTo>
                    <a:cubicBezTo>
                      <a:pt x="309" y="428"/>
                      <a:pt x="315" y="428"/>
                      <a:pt x="320" y="429"/>
                    </a:cubicBezTo>
                    <a:cubicBezTo>
                      <a:pt x="321" y="429"/>
                      <a:pt x="322" y="429"/>
                      <a:pt x="323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1" name="Oval 169"/>
              <p:cNvSpPr>
                <a:spLocks noChangeArrowheads="1"/>
              </p:cNvSpPr>
              <p:nvPr/>
            </p:nvSpPr>
            <p:spPr bwMode="auto">
              <a:xfrm>
                <a:off x="2333" y="3514"/>
                <a:ext cx="211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2" name="Freeform 170"/>
              <p:cNvSpPr/>
              <p:nvPr/>
            </p:nvSpPr>
            <p:spPr bwMode="auto">
              <a:xfrm>
                <a:off x="2440" y="2523"/>
                <a:ext cx="3180" cy="1096"/>
              </a:xfrm>
              <a:custGeom>
                <a:avLst/>
                <a:gdLst>
                  <a:gd name="T0" fmla="*/ 759 w 4411"/>
                  <a:gd name="T1" fmla="*/ 0 h 1518"/>
                  <a:gd name="T2" fmla="*/ 3652 w 4411"/>
                  <a:gd name="T3" fmla="*/ 0 h 1518"/>
                  <a:gd name="T4" fmla="*/ 4411 w 4411"/>
                  <a:gd name="T5" fmla="*/ 759 h 1518"/>
                  <a:gd name="T6" fmla="*/ 4411 w 4411"/>
                  <a:gd name="T7" fmla="*/ 759 h 1518"/>
                  <a:gd name="T8" fmla="*/ 3652 w 4411"/>
                  <a:gd name="T9" fmla="*/ 1518 h 1518"/>
                  <a:gd name="T10" fmla="*/ 759 w 4411"/>
                  <a:gd name="T11" fmla="*/ 1518 h 1518"/>
                  <a:gd name="T12" fmla="*/ 0 w 4411"/>
                  <a:gd name="T13" fmla="*/ 759 h 1518"/>
                  <a:gd name="T14" fmla="*/ 0 w 4411"/>
                  <a:gd name="T15" fmla="*/ 759 h 1518"/>
                  <a:gd name="T16" fmla="*/ 759 w 4411"/>
                  <a:gd name="T17" fmla="*/ 0 h 15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1" h="1518" fill="norm" stroke="1" extrusionOk="0">
                    <a:moveTo>
                      <a:pt x="759" y="0"/>
                    </a:moveTo>
                    <a:lnTo>
                      <a:pt x="3652" y="0"/>
                    </a:lnTo>
                    <a:cubicBezTo>
                      <a:pt x="4072" y="0"/>
                      <a:pt x="4411" y="338"/>
                      <a:pt x="4411" y="759"/>
                    </a:cubicBezTo>
                    <a:lnTo>
                      <a:pt x="4411" y="759"/>
                    </a:lnTo>
                    <a:cubicBezTo>
                      <a:pt x="4411" y="1179"/>
                      <a:pt x="4072" y="1518"/>
                      <a:pt x="3652" y="1518"/>
                    </a:cubicBezTo>
                    <a:lnTo>
                      <a:pt x="759" y="1518"/>
                    </a:lnTo>
                    <a:cubicBezTo>
                      <a:pt x="339" y="1518"/>
                      <a:pt x="0" y="1179"/>
                      <a:pt x="0" y="759"/>
                    </a:cubicBezTo>
                    <a:lnTo>
                      <a:pt x="0" y="759"/>
                    </a:lnTo>
                    <a:cubicBezTo>
                      <a:pt x="0" y="338"/>
                      <a:pt x="339" y="0"/>
                      <a:pt x="759" y="0"/>
                    </a:cubicBezTo>
                    <a:close/>
                  </a:path>
                </a:pathLst>
              </a:custGeom>
              <a:grpFill/>
              <a:ln w="285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3" name="Freeform 171"/>
              <p:cNvSpPr/>
              <p:nvPr/>
            </p:nvSpPr>
            <p:spPr bwMode="auto">
              <a:xfrm>
                <a:off x="2977" y="2170"/>
                <a:ext cx="233" cy="309"/>
              </a:xfrm>
              <a:custGeom>
                <a:avLst/>
                <a:gdLst>
                  <a:gd name="T0" fmla="*/ 323 w 323"/>
                  <a:gd name="T1" fmla="*/ 429 h 429"/>
                  <a:gd name="T2" fmla="*/ 323 w 323"/>
                  <a:gd name="T3" fmla="*/ 162 h 429"/>
                  <a:gd name="T4" fmla="*/ 161 w 323"/>
                  <a:gd name="T5" fmla="*/ 0 h 429"/>
                  <a:gd name="T6" fmla="*/ 0 w 323"/>
                  <a:gd name="T7" fmla="*/ 162 h 429"/>
                  <a:gd name="T8" fmla="*/ 0 w 323"/>
                  <a:gd name="T9" fmla="*/ 428 h 429"/>
                  <a:gd name="T10" fmla="*/ 3 w 323"/>
                  <a:gd name="T11" fmla="*/ 428 h 429"/>
                  <a:gd name="T12" fmla="*/ 304 w 323"/>
                  <a:gd name="T13" fmla="*/ 428 h 429"/>
                  <a:gd name="T14" fmla="*/ 321 w 323"/>
                  <a:gd name="T15" fmla="*/ 429 h 429"/>
                  <a:gd name="T16" fmla="*/ 323 w 323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3" h="429" fill="norm" stroke="1" extrusionOk="0">
                    <a:moveTo>
                      <a:pt x="323" y="429"/>
                    </a:moveTo>
                    <a:lnTo>
                      <a:pt x="323" y="162"/>
                    </a:lnTo>
                    <a:cubicBezTo>
                      <a:pt x="323" y="72"/>
                      <a:pt x="251" y="0"/>
                      <a:pt x="161" y="0"/>
                    </a:cubicBezTo>
                    <a:cubicBezTo>
                      <a:pt x="72" y="0"/>
                      <a:pt x="0" y="72"/>
                      <a:pt x="0" y="162"/>
                    </a:cubicBezTo>
                    <a:lnTo>
                      <a:pt x="0" y="428"/>
                    </a:lnTo>
                    <a:cubicBezTo>
                      <a:pt x="1" y="428"/>
                      <a:pt x="2" y="428"/>
                      <a:pt x="3" y="428"/>
                    </a:cubicBezTo>
                    <a:lnTo>
                      <a:pt x="304" y="428"/>
                    </a:lnTo>
                    <a:cubicBezTo>
                      <a:pt x="310" y="428"/>
                      <a:pt x="315" y="428"/>
                      <a:pt x="321" y="429"/>
                    </a:cubicBezTo>
                    <a:cubicBezTo>
                      <a:pt x="321" y="429"/>
                      <a:pt x="322" y="429"/>
                      <a:pt x="323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4" name="Oval 172"/>
              <p:cNvSpPr>
                <a:spLocks noChangeArrowheads="1"/>
              </p:cNvSpPr>
              <p:nvPr/>
            </p:nvSpPr>
            <p:spPr bwMode="auto">
              <a:xfrm>
                <a:off x="2988" y="1973"/>
                <a:ext cx="211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5" name="Freeform 173"/>
              <p:cNvSpPr/>
              <p:nvPr/>
            </p:nvSpPr>
            <p:spPr bwMode="auto">
              <a:xfrm>
                <a:off x="3596" y="2170"/>
                <a:ext cx="233" cy="309"/>
              </a:xfrm>
              <a:custGeom>
                <a:avLst/>
                <a:gdLst>
                  <a:gd name="T0" fmla="*/ 324 w 324"/>
                  <a:gd name="T1" fmla="*/ 429 h 429"/>
                  <a:gd name="T2" fmla="*/ 324 w 324"/>
                  <a:gd name="T3" fmla="*/ 162 h 429"/>
                  <a:gd name="T4" fmla="*/ 162 w 324"/>
                  <a:gd name="T5" fmla="*/ 0 h 429"/>
                  <a:gd name="T6" fmla="*/ 0 w 324"/>
                  <a:gd name="T7" fmla="*/ 162 h 429"/>
                  <a:gd name="T8" fmla="*/ 0 w 324"/>
                  <a:gd name="T9" fmla="*/ 428 h 429"/>
                  <a:gd name="T10" fmla="*/ 4 w 324"/>
                  <a:gd name="T11" fmla="*/ 428 h 429"/>
                  <a:gd name="T12" fmla="*/ 305 w 324"/>
                  <a:gd name="T13" fmla="*/ 428 h 429"/>
                  <a:gd name="T14" fmla="*/ 321 w 324"/>
                  <a:gd name="T15" fmla="*/ 429 h 429"/>
                  <a:gd name="T16" fmla="*/ 324 w 324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4" h="429" fill="norm" stroke="1" extrusionOk="0">
                    <a:moveTo>
                      <a:pt x="324" y="429"/>
                    </a:moveTo>
                    <a:lnTo>
                      <a:pt x="324" y="162"/>
                    </a:lnTo>
                    <a:cubicBezTo>
                      <a:pt x="324" y="72"/>
                      <a:pt x="252" y="0"/>
                      <a:pt x="162" y="0"/>
                    </a:cubicBezTo>
                    <a:cubicBezTo>
                      <a:pt x="72" y="0"/>
                      <a:pt x="0" y="72"/>
                      <a:pt x="0" y="162"/>
                    </a:cubicBezTo>
                    <a:lnTo>
                      <a:pt x="0" y="428"/>
                    </a:lnTo>
                    <a:cubicBezTo>
                      <a:pt x="2" y="428"/>
                      <a:pt x="3" y="428"/>
                      <a:pt x="4" y="428"/>
                    </a:cubicBezTo>
                    <a:lnTo>
                      <a:pt x="305" y="428"/>
                    </a:lnTo>
                    <a:cubicBezTo>
                      <a:pt x="310" y="428"/>
                      <a:pt x="316" y="428"/>
                      <a:pt x="321" y="429"/>
                    </a:cubicBezTo>
                    <a:cubicBezTo>
                      <a:pt x="322" y="429"/>
                      <a:pt x="323" y="429"/>
                      <a:pt x="324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6" name="Oval 174"/>
              <p:cNvSpPr>
                <a:spLocks noChangeArrowheads="1"/>
              </p:cNvSpPr>
              <p:nvPr/>
            </p:nvSpPr>
            <p:spPr bwMode="auto">
              <a:xfrm>
                <a:off x="3607" y="1973"/>
                <a:ext cx="211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7" name="Freeform 175"/>
              <p:cNvSpPr/>
              <p:nvPr/>
            </p:nvSpPr>
            <p:spPr bwMode="auto">
              <a:xfrm>
                <a:off x="4215" y="2170"/>
                <a:ext cx="233" cy="309"/>
              </a:xfrm>
              <a:custGeom>
                <a:avLst/>
                <a:gdLst>
                  <a:gd name="T0" fmla="*/ 323 w 323"/>
                  <a:gd name="T1" fmla="*/ 429 h 429"/>
                  <a:gd name="T2" fmla="*/ 323 w 323"/>
                  <a:gd name="T3" fmla="*/ 162 h 429"/>
                  <a:gd name="T4" fmla="*/ 162 w 323"/>
                  <a:gd name="T5" fmla="*/ 0 h 429"/>
                  <a:gd name="T6" fmla="*/ 0 w 323"/>
                  <a:gd name="T7" fmla="*/ 162 h 429"/>
                  <a:gd name="T8" fmla="*/ 0 w 323"/>
                  <a:gd name="T9" fmla="*/ 428 h 429"/>
                  <a:gd name="T10" fmla="*/ 4 w 323"/>
                  <a:gd name="T11" fmla="*/ 428 h 429"/>
                  <a:gd name="T12" fmla="*/ 304 w 323"/>
                  <a:gd name="T13" fmla="*/ 428 h 429"/>
                  <a:gd name="T14" fmla="*/ 321 w 323"/>
                  <a:gd name="T15" fmla="*/ 429 h 429"/>
                  <a:gd name="T16" fmla="*/ 323 w 323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3" h="429" fill="norm" stroke="1" extrusionOk="0">
                    <a:moveTo>
                      <a:pt x="323" y="429"/>
                    </a:moveTo>
                    <a:lnTo>
                      <a:pt x="323" y="162"/>
                    </a:lnTo>
                    <a:cubicBezTo>
                      <a:pt x="323" y="72"/>
                      <a:pt x="251" y="0"/>
                      <a:pt x="162" y="0"/>
                    </a:cubicBezTo>
                    <a:cubicBezTo>
                      <a:pt x="72" y="0"/>
                      <a:pt x="0" y="72"/>
                      <a:pt x="0" y="162"/>
                    </a:cubicBezTo>
                    <a:lnTo>
                      <a:pt x="0" y="428"/>
                    </a:lnTo>
                    <a:cubicBezTo>
                      <a:pt x="1" y="428"/>
                      <a:pt x="2" y="428"/>
                      <a:pt x="4" y="428"/>
                    </a:cubicBezTo>
                    <a:lnTo>
                      <a:pt x="304" y="428"/>
                    </a:lnTo>
                    <a:cubicBezTo>
                      <a:pt x="310" y="428"/>
                      <a:pt x="315" y="428"/>
                      <a:pt x="321" y="429"/>
                    </a:cubicBezTo>
                    <a:cubicBezTo>
                      <a:pt x="322" y="429"/>
                      <a:pt x="322" y="429"/>
                      <a:pt x="323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8" name="Oval 176"/>
              <p:cNvSpPr>
                <a:spLocks noChangeArrowheads="1"/>
              </p:cNvSpPr>
              <p:nvPr/>
            </p:nvSpPr>
            <p:spPr bwMode="auto">
              <a:xfrm>
                <a:off x="4226" y="1973"/>
                <a:ext cx="211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9" name="Freeform 177"/>
              <p:cNvSpPr/>
              <p:nvPr/>
            </p:nvSpPr>
            <p:spPr bwMode="auto">
              <a:xfrm>
                <a:off x="4834" y="2170"/>
                <a:ext cx="233" cy="309"/>
              </a:xfrm>
              <a:custGeom>
                <a:avLst/>
                <a:gdLst>
                  <a:gd name="T0" fmla="*/ 323 w 323"/>
                  <a:gd name="T1" fmla="*/ 429 h 429"/>
                  <a:gd name="T2" fmla="*/ 323 w 323"/>
                  <a:gd name="T3" fmla="*/ 162 h 429"/>
                  <a:gd name="T4" fmla="*/ 161 w 323"/>
                  <a:gd name="T5" fmla="*/ 0 h 429"/>
                  <a:gd name="T6" fmla="*/ 0 w 323"/>
                  <a:gd name="T7" fmla="*/ 162 h 429"/>
                  <a:gd name="T8" fmla="*/ 0 w 323"/>
                  <a:gd name="T9" fmla="*/ 428 h 429"/>
                  <a:gd name="T10" fmla="*/ 3 w 323"/>
                  <a:gd name="T11" fmla="*/ 428 h 429"/>
                  <a:gd name="T12" fmla="*/ 304 w 323"/>
                  <a:gd name="T13" fmla="*/ 428 h 429"/>
                  <a:gd name="T14" fmla="*/ 320 w 323"/>
                  <a:gd name="T15" fmla="*/ 429 h 429"/>
                  <a:gd name="T16" fmla="*/ 323 w 323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3" h="429" fill="norm" stroke="1" extrusionOk="0">
                    <a:moveTo>
                      <a:pt x="323" y="429"/>
                    </a:moveTo>
                    <a:lnTo>
                      <a:pt x="323" y="162"/>
                    </a:lnTo>
                    <a:cubicBezTo>
                      <a:pt x="323" y="72"/>
                      <a:pt x="251" y="0"/>
                      <a:pt x="161" y="0"/>
                    </a:cubicBezTo>
                    <a:cubicBezTo>
                      <a:pt x="72" y="0"/>
                      <a:pt x="0" y="72"/>
                      <a:pt x="0" y="162"/>
                    </a:cubicBezTo>
                    <a:lnTo>
                      <a:pt x="0" y="428"/>
                    </a:lnTo>
                    <a:cubicBezTo>
                      <a:pt x="1" y="428"/>
                      <a:pt x="2" y="428"/>
                      <a:pt x="3" y="428"/>
                    </a:cubicBezTo>
                    <a:lnTo>
                      <a:pt x="304" y="428"/>
                    </a:lnTo>
                    <a:cubicBezTo>
                      <a:pt x="309" y="428"/>
                      <a:pt x="315" y="428"/>
                      <a:pt x="320" y="429"/>
                    </a:cubicBezTo>
                    <a:cubicBezTo>
                      <a:pt x="321" y="429"/>
                      <a:pt x="322" y="429"/>
                      <a:pt x="323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0" name="Oval 178"/>
              <p:cNvSpPr>
                <a:spLocks noChangeArrowheads="1"/>
              </p:cNvSpPr>
              <p:nvPr/>
            </p:nvSpPr>
            <p:spPr bwMode="auto">
              <a:xfrm>
                <a:off x="4845" y="1973"/>
                <a:ext cx="211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1" name="Freeform 179"/>
              <p:cNvSpPr/>
              <p:nvPr/>
            </p:nvSpPr>
            <p:spPr bwMode="auto">
              <a:xfrm>
                <a:off x="2977" y="3847"/>
                <a:ext cx="233" cy="310"/>
              </a:xfrm>
              <a:custGeom>
                <a:avLst/>
                <a:gdLst>
                  <a:gd name="T0" fmla="*/ 323 w 323"/>
                  <a:gd name="T1" fmla="*/ 430 h 430"/>
                  <a:gd name="T2" fmla="*/ 323 w 323"/>
                  <a:gd name="T3" fmla="*/ 162 h 430"/>
                  <a:gd name="T4" fmla="*/ 161 w 323"/>
                  <a:gd name="T5" fmla="*/ 0 h 430"/>
                  <a:gd name="T6" fmla="*/ 0 w 323"/>
                  <a:gd name="T7" fmla="*/ 162 h 430"/>
                  <a:gd name="T8" fmla="*/ 0 w 323"/>
                  <a:gd name="T9" fmla="*/ 429 h 430"/>
                  <a:gd name="T10" fmla="*/ 3 w 323"/>
                  <a:gd name="T11" fmla="*/ 428 h 430"/>
                  <a:gd name="T12" fmla="*/ 304 w 323"/>
                  <a:gd name="T13" fmla="*/ 428 h 430"/>
                  <a:gd name="T14" fmla="*/ 321 w 323"/>
                  <a:gd name="T15" fmla="*/ 429 h 430"/>
                  <a:gd name="T16" fmla="*/ 323 w 323"/>
                  <a:gd name="T17" fmla="*/ 430 h 4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3" h="430" fill="norm" stroke="1" extrusionOk="0">
                    <a:moveTo>
                      <a:pt x="323" y="430"/>
                    </a:moveTo>
                    <a:lnTo>
                      <a:pt x="323" y="162"/>
                    </a:lnTo>
                    <a:cubicBezTo>
                      <a:pt x="323" y="73"/>
                      <a:pt x="251" y="0"/>
                      <a:pt x="161" y="0"/>
                    </a:cubicBezTo>
                    <a:cubicBezTo>
                      <a:pt x="72" y="0"/>
                      <a:pt x="0" y="73"/>
                      <a:pt x="0" y="162"/>
                    </a:cubicBezTo>
                    <a:lnTo>
                      <a:pt x="0" y="429"/>
                    </a:lnTo>
                    <a:cubicBezTo>
                      <a:pt x="1" y="429"/>
                      <a:pt x="2" y="428"/>
                      <a:pt x="3" y="428"/>
                    </a:cubicBezTo>
                    <a:lnTo>
                      <a:pt x="304" y="428"/>
                    </a:lnTo>
                    <a:cubicBezTo>
                      <a:pt x="310" y="428"/>
                      <a:pt x="315" y="429"/>
                      <a:pt x="321" y="429"/>
                    </a:cubicBezTo>
                    <a:cubicBezTo>
                      <a:pt x="321" y="429"/>
                      <a:pt x="322" y="429"/>
                      <a:pt x="323" y="430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2" name="Oval 180"/>
              <p:cNvSpPr>
                <a:spLocks noChangeArrowheads="1"/>
              </p:cNvSpPr>
              <p:nvPr/>
            </p:nvSpPr>
            <p:spPr bwMode="auto">
              <a:xfrm>
                <a:off x="2988" y="3651"/>
                <a:ext cx="211" cy="197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3" name="Freeform 181"/>
              <p:cNvSpPr/>
              <p:nvPr/>
            </p:nvSpPr>
            <p:spPr bwMode="auto">
              <a:xfrm>
                <a:off x="3596" y="3838"/>
                <a:ext cx="233" cy="310"/>
              </a:xfrm>
              <a:custGeom>
                <a:avLst/>
                <a:gdLst>
                  <a:gd name="T0" fmla="*/ 324 w 324"/>
                  <a:gd name="T1" fmla="*/ 429 h 429"/>
                  <a:gd name="T2" fmla="*/ 324 w 324"/>
                  <a:gd name="T3" fmla="*/ 161 h 429"/>
                  <a:gd name="T4" fmla="*/ 162 w 324"/>
                  <a:gd name="T5" fmla="*/ 0 h 429"/>
                  <a:gd name="T6" fmla="*/ 0 w 324"/>
                  <a:gd name="T7" fmla="*/ 161 h 429"/>
                  <a:gd name="T8" fmla="*/ 0 w 324"/>
                  <a:gd name="T9" fmla="*/ 428 h 429"/>
                  <a:gd name="T10" fmla="*/ 4 w 324"/>
                  <a:gd name="T11" fmla="*/ 428 h 429"/>
                  <a:gd name="T12" fmla="*/ 305 w 324"/>
                  <a:gd name="T13" fmla="*/ 428 h 429"/>
                  <a:gd name="T14" fmla="*/ 321 w 324"/>
                  <a:gd name="T15" fmla="*/ 429 h 429"/>
                  <a:gd name="T16" fmla="*/ 324 w 324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4" h="429" fill="norm" stroke="1" extrusionOk="0">
                    <a:moveTo>
                      <a:pt x="324" y="429"/>
                    </a:moveTo>
                    <a:lnTo>
                      <a:pt x="324" y="161"/>
                    </a:lnTo>
                    <a:cubicBezTo>
                      <a:pt x="324" y="72"/>
                      <a:pt x="252" y="0"/>
                      <a:pt x="162" y="0"/>
                    </a:cubicBezTo>
                    <a:cubicBezTo>
                      <a:pt x="72" y="0"/>
                      <a:pt x="0" y="72"/>
                      <a:pt x="0" y="161"/>
                    </a:cubicBezTo>
                    <a:lnTo>
                      <a:pt x="0" y="428"/>
                    </a:lnTo>
                    <a:cubicBezTo>
                      <a:pt x="2" y="428"/>
                      <a:pt x="3" y="428"/>
                      <a:pt x="4" y="428"/>
                    </a:cubicBezTo>
                    <a:lnTo>
                      <a:pt x="305" y="428"/>
                    </a:lnTo>
                    <a:cubicBezTo>
                      <a:pt x="310" y="428"/>
                      <a:pt x="316" y="428"/>
                      <a:pt x="321" y="429"/>
                    </a:cubicBezTo>
                    <a:cubicBezTo>
                      <a:pt x="322" y="429"/>
                      <a:pt x="323" y="429"/>
                      <a:pt x="324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4" name="Oval 182"/>
              <p:cNvSpPr>
                <a:spLocks noChangeArrowheads="1"/>
              </p:cNvSpPr>
              <p:nvPr/>
            </p:nvSpPr>
            <p:spPr bwMode="auto">
              <a:xfrm>
                <a:off x="3607" y="3641"/>
                <a:ext cx="211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5" name="Freeform 183"/>
              <p:cNvSpPr/>
              <p:nvPr/>
            </p:nvSpPr>
            <p:spPr bwMode="auto">
              <a:xfrm>
                <a:off x="4215" y="3838"/>
                <a:ext cx="233" cy="310"/>
              </a:xfrm>
              <a:custGeom>
                <a:avLst/>
                <a:gdLst>
                  <a:gd name="T0" fmla="*/ 323 w 323"/>
                  <a:gd name="T1" fmla="*/ 429 h 429"/>
                  <a:gd name="T2" fmla="*/ 323 w 323"/>
                  <a:gd name="T3" fmla="*/ 161 h 429"/>
                  <a:gd name="T4" fmla="*/ 162 w 323"/>
                  <a:gd name="T5" fmla="*/ 0 h 429"/>
                  <a:gd name="T6" fmla="*/ 0 w 323"/>
                  <a:gd name="T7" fmla="*/ 161 h 429"/>
                  <a:gd name="T8" fmla="*/ 0 w 323"/>
                  <a:gd name="T9" fmla="*/ 428 h 429"/>
                  <a:gd name="T10" fmla="*/ 4 w 323"/>
                  <a:gd name="T11" fmla="*/ 428 h 429"/>
                  <a:gd name="T12" fmla="*/ 304 w 323"/>
                  <a:gd name="T13" fmla="*/ 428 h 429"/>
                  <a:gd name="T14" fmla="*/ 321 w 323"/>
                  <a:gd name="T15" fmla="*/ 429 h 429"/>
                  <a:gd name="T16" fmla="*/ 323 w 323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3" h="429" fill="norm" stroke="1" extrusionOk="0">
                    <a:moveTo>
                      <a:pt x="323" y="429"/>
                    </a:moveTo>
                    <a:lnTo>
                      <a:pt x="323" y="161"/>
                    </a:lnTo>
                    <a:cubicBezTo>
                      <a:pt x="323" y="72"/>
                      <a:pt x="251" y="0"/>
                      <a:pt x="162" y="0"/>
                    </a:cubicBezTo>
                    <a:cubicBezTo>
                      <a:pt x="72" y="0"/>
                      <a:pt x="0" y="72"/>
                      <a:pt x="0" y="161"/>
                    </a:cubicBezTo>
                    <a:lnTo>
                      <a:pt x="0" y="428"/>
                    </a:lnTo>
                    <a:cubicBezTo>
                      <a:pt x="1" y="428"/>
                      <a:pt x="2" y="428"/>
                      <a:pt x="4" y="428"/>
                    </a:cubicBezTo>
                    <a:lnTo>
                      <a:pt x="304" y="428"/>
                    </a:lnTo>
                    <a:cubicBezTo>
                      <a:pt x="310" y="428"/>
                      <a:pt x="315" y="428"/>
                      <a:pt x="321" y="429"/>
                    </a:cubicBezTo>
                    <a:cubicBezTo>
                      <a:pt x="322" y="429"/>
                      <a:pt x="322" y="429"/>
                      <a:pt x="323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6" name="Oval 184"/>
              <p:cNvSpPr>
                <a:spLocks noChangeArrowheads="1"/>
              </p:cNvSpPr>
              <p:nvPr/>
            </p:nvSpPr>
            <p:spPr bwMode="auto">
              <a:xfrm>
                <a:off x="4226" y="3641"/>
                <a:ext cx="211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7" name="Freeform 185"/>
              <p:cNvSpPr/>
              <p:nvPr/>
            </p:nvSpPr>
            <p:spPr bwMode="auto">
              <a:xfrm>
                <a:off x="4834" y="3856"/>
                <a:ext cx="233" cy="310"/>
              </a:xfrm>
              <a:custGeom>
                <a:avLst/>
                <a:gdLst>
                  <a:gd name="T0" fmla="*/ 323 w 323"/>
                  <a:gd name="T1" fmla="*/ 429 h 429"/>
                  <a:gd name="T2" fmla="*/ 323 w 323"/>
                  <a:gd name="T3" fmla="*/ 162 h 429"/>
                  <a:gd name="T4" fmla="*/ 161 w 323"/>
                  <a:gd name="T5" fmla="*/ 0 h 429"/>
                  <a:gd name="T6" fmla="*/ 0 w 323"/>
                  <a:gd name="T7" fmla="*/ 162 h 429"/>
                  <a:gd name="T8" fmla="*/ 0 w 323"/>
                  <a:gd name="T9" fmla="*/ 428 h 429"/>
                  <a:gd name="T10" fmla="*/ 3 w 323"/>
                  <a:gd name="T11" fmla="*/ 428 h 429"/>
                  <a:gd name="T12" fmla="*/ 304 w 323"/>
                  <a:gd name="T13" fmla="*/ 428 h 429"/>
                  <a:gd name="T14" fmla="*/ 320 w 323"/>
                  <a:gd name="T15" fmla="*/ 429 h 429"/>
                  <a:gd name="T16" fmla="*/ 323 w 323"/>
                  <a:gd name="T17" fmla="*/ 42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3" h="429" fill="norm" stroke="1" extrusionOk="0">
                    <a:moveTo>
                      <a:pt x="323" y="429"/>
                    </a:moveTo>
                    <a:lnTo>
                      <a:pt x="323" y="162"/>
                    </a:lnTo>
                    <a:cubicBezTo>
                      <a:pt x="323" y="72"/>
                      <a:pt x="251" y="0"/>
                      <a:pt x="161" y="0"/>
                    </a:cubicBezTo>
                    <a:cubicBezTo>
                      <a:pt x="72" y="0"/>
                      <a:pt x="0" y="72"/>
                      <a:pt x="0" y="162"/>
                    </a:cubicBezTo>
                    <a:lnTo>
                      <a:pt x="0" y="428"/>
                    </a:lnTo>
                    <a:cubicBezTo>
                      <a:pt x="1" y="428"/>
                      <a:pt x="2" y="428"/>
                      <a:pt x="3" y="428"/>
                    </a:cubicBezTo>
                    <a:lnTo>
                      <a:pt x="304" y="428"/>
                    </a:lnTo>
                    <a:cubicBezTo>
                      <a:pt x="309" y="428"/>
                      <a:pt x="315" y="428"/>
                      <a:pt x="320" y="429"/>
                    </a:cubicBezTo>
                    <a:cubicBezTo>
                      <a:pt x="321" y="429"/>
                      <a:pt x="322" y="429"/>
                      <a:pt x="323" y="429"/>
                    </a:cubicBezTo>
                    <a:close/>
                  </a:path>
                </a:pathLst>
              </a:cu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8" name="Oval 186"/>
              <p:cNvSpPr>
                <a:spLocks noChangeArrowheads="1"/>
              </p:cNvSpPr>
              <p:nvPr/>
            </p:nvSpPr>
            <p:spPr bwMode="auto">
              <a:xfrm>
                <a:off x="4845" y="3660"/>
                <a:ext cx="211" cy="198"/>
              </a:xfrm>
              <a:prstGeom prst="ellipse">
                <a:avLst/>
              </a:prstGeom>
              <a:grpFill/>
              <a:ln w="6350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/>
              </a:bodyPr>
              <a:lstStyle/>
              <a:p>
                <a:pPr marL="0" marR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b="0" i="0" u="none" strike="noStrike" cap="none" spc="0">
                  <a:ln>
                    <a:noFill/>
                  </a:ln>
                  <a:solidFill>
                    <a:prstClr val="black"/>
                  </a:solidFill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159" name="ZoneTexte 158"/>
            <p:cNvSpPr txBox="1"/>
            <p:nvPr/>
          </p:nvSpPr>
          <p:spPr bwMode="auto">
            <a:xfrm rot="1913605">
              <a:off x="1981144" y="2039849"/>
              <a:ext cx="8547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fr-FR">
                  <a:solidFill>
                    <a:schemeClr val="bg1"/>
                  </a:solidFill>
                </a:rPr>
                <a:t>30</a:t>
              </a:r>
              <a:r>
                <a:rPr lang="fr-FR">
                  <a:solidFill>
                    <a:schemeClr val="bg1"/>
                  </a:solidFill>
                </a:rPr>
                <a:t> </a:t>
              </a:r>
              <a:r>
                <a:rPr lang="fr-FR">
                  <a:solidFill>
                    <a:schemeClr val="bg1"/>
                  </a:solidFill>
                </a:rPr>
                <a:t>min </a:t>
              </a: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160" name="ZoneTexte 159"/>
            <p:cNvSpPr txBox="1"/>
            <p:nvPr/>
          </p:nvSpPr>
          <p:spPr bwMode="auto">
            <a:xfrm rot="1704916">
              <a:off x="1976590" y="2847933"/>
              <a:ext cx="8547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fr-FR">
                  <a:solidFill>
                    <a:schemeClr val="bg1"/>
                  </a:solidFill>
                </a:rPr>
                <a:t>4</a:t>
              </a:r>
              <a:r>
                <a:rPr lang="fr-FR">
                  <a:solidFill>
                    <a:schemeClr val="bg1"/>
                  </a:solidFill>
                </a:rPr>
                <a:t>5min </a:t>
              </a: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161" name="ZoneTexte 160"/>
            <p:cNvSpPr txBox="1"/>
            <p:nvPr/>
          </p:nvSpPr>
          <p:spPr bwMode="auto">
            <a:xfrm rot="1456349">
              <a:off x="2007480" y="3686383"/>
              <a:ext cx="8547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fr-FR">
                  <a:solidFill>
                    <a:schemeClr val="bg1"/>
                  </a:solidFill>
                </a:rPr>
                <a:t>45</a:t>
              </a:r>
              <a:r>
                <a:rPr lang="fr-FR">
                  <a:solidFill>
                    <a:schemeClr val="bg1"/>
                  </a:solidFill>
                </a:rPr>
                <a:t>min </a:t>
              </a: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162" name="ZoneTexte 161"/>
            <p:cNvSpPr txBox="1"/>
            <p:nvPr/>
          </p:nvSpPr>
          <p:spPr bwMode="auto">
            <a:xfrm rot="1704916">
              <a:off x="1971553" y="4533890"/>
              <a:ext cx="8547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fr-FR">
                  <a:solidFill>
                    <a:schemeClr val="bg1"/>
                  </a:solidFill>
                </a:rPr>
                <a:t>30</a:t>
              </a:r>
              <a:r>
                <a:rPr lang="fr-FR">
                  <a:solidFill>
                    <a:schemeClr val="bg1"/>
                  </a:solidFill>
                </a:rPr>
                <a:t> </a:t>
              </a:r>
              <a:r>
                <a:rPr lang="fr-FR">
                  <a:solidFill>
                    <a:schemeClr val="bg1"/>
                  </a:solidFill>
                </a:rPr>
                <a:t>min </a:t>
              </a:r>
              <a:endParaRPr lang="fr-FR">
                <a:solidFill>
                  <a:schemeClr val="bg1"/>
                </a:solidFill>
              </a:endParaRPr>
            </a:p>
          </p:txBody>
        </p:sp>
      </p:grpSp>
      <p:sp>
        <p:nvSpPr>
          <p:cNvPr id="1596816720" name="Espace réservé du numéro de diapositive 5"/>
          <p:cNvSpPr>
            <a:spLocks noGrp="1"/>
          </p:cNvSpPr>
          <p:nvPr>
            <p:ph type="sldNum" sz="quarter" idx="17"/>
          </p:nvPr>
        </p:nvSpPr>
        <p:spPr bwMode="auto">
          <a:xfrm>
            <a:off x="8610599" y="6356349"/>
            <a:ext cx="2743200" cy="365124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fr-FR" sz="1200" b="0" i="0" u="none" strike="noStrike" cap="none" spc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Version 2.0 Juillet 2024 </a:t>
            </a:r>
            <a:r>
              <a:rPr lang="fr-FR" b="1"/>
              <a:t> | </a:t>
            </a:r>
            <a:fld id="{9D1233D2-0CC0-CD01-95AA-86DED9E3AE36}" type="slidenum">
              <a:rPr lang="fr-FR" b="1"/>
              <a:t/>
            </a:fld>
            <a:endParaRPr b="1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OBJECTIFS PEDAGOGIQUES DE L’ATELIER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7"/>
          </p:nvPr>
        </p:nvSpPr>
        <p:spPr bwMode="auto"/>
        <p:txBody>
          <a:bodyPr/>
          <a:lstStyle/>
          <a:p>
            <a:pPr>
              <a:defRPr/>
            </a:pPr>
            <a:r>
              <a:rPr lang="fr-FR" sz="1200" b="0" i="0" u="none" strike="noStrike" cap="none" spc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Version 2.0 Juillet 2024 </a:t>
            </a:r>
            <a:r>
              <a:rPr lang="fr-FR"/>
              <a:t> | </a:t>
            </a:r>
            <a:fld id="{9E332A0A-FB19-4162-B394-67D6D7A54466}" type="slidenum">
              <a:rPr lang="fr-FR"/>
              <a:t>6</a:t>
            </a:fld>
            <a:endParaRPr lang="fr-FR"/>
          </a:p>
        </p:txBody>
      </p:sp>
      <p:sp>
        <p:nvSpPr>
          <p:cNvPr id="8" name="Rectangle 7"/>
          <p:cNvSpPr/>
          <p:nvPr/>
        </p:nvSpPr>
        <p:spPr bwMode="auto">
          <a:xfrm>
            <a:off x="434566" y="926117"/>
            <a:ext cx="11525061" cy="138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400"/>
              <a:t> L</a:t>
            </a:r>
            <a:r>
              <a:rPr lang="fr-FR" sz="1400"/>
              <a:t>es objectifs pédagogique se construisent  à partir de cette entrée :</a:t>
            </a:r>
            <a:endParaRPr lang="fr-FR" sz="1400"/>
          </a:p>
          <a:p>
            <a:pPr algn="ctr">
              <a:defRPr/>
            </a:pPr>
            <a:r>
              <a:rPr lang="fr-FR" sz="1400"/>
              <a:t>      «</a:t>
            </a:r>
            <a:r>
              <a:rPr lang="fr-FR" sz="1400"/>
              <a:t> A la fin de cet atelier les participants seront  capables de </a:t>
            </a:r>
            <a:r>
              <a:rPr lang="fr-FR" sz="1400"/>
              <a:t>…… en terme de savoir, savoir faire et savoir être </a:t>
            </a:r>
            <a:r>
              <a:rPr lang="fr-FR" sz="1400"/>
              <a:t> </a:t>
            </a:r>
            <a:r>
              <a:rPr lang="fr-FR" sz="1400"/>
              <a:t>»</a:t>
            </a:r>
            <a:endParaRPr/>
          </a:p>
          <a:p>
            <a:pPr algn="ctr">
              <a:defRPr/>
            </a:pPr>
            <a:r>
              <a:rPr lang="fr-FR" sz="1400"/>
              <a:t> OU </a:t>
            </a:r>
            <a:endParaRPr/>
          </a:p>
          <a:p>
            <a:pPr algn="ctr">
              <a:defRPr/>
            </a:pPr>
            <a:r>
              <a:rPr lang="fr-FR" sz="1400"/>
              <a:t>   « A la fin de cet atelier nous serions contents si les participants ………… », par exemple, repartaient avec des solution concrètes pour …  </a:t>
            </a:r>
            <a:endParaRPr lang="fr-FR" sz="1400"/>
          </a:p>
          <a:p>
            <a:pPr>
              <a:defRPr/>
            </a:pPr>
            <a:r>
              <a:rPr lang="fr-FR" sz="1400"/>
              <a:t> </a:t>
            </a:r>
            <a:endParaRPr/>
          </a:p>
          <a:p>
            <a:pPr>
              <a:defRPr/>
            </a:pPr>
            <a:r>
              <a:rPr lang="fr-FR" sz="1400"/>
              <a:t> </a:t>
            </a:r>
            <a:endParaRPr/>
          </a:p>
        </p:txBody>
      </p:sp>
      <p:sp>
        <p:nvSpPr>
          <p:cNvPr id="9" name="ZoneTexte 8"/>
          <p:cNvSpPr txBox="1"/>
          <p:nvPr/>
        </p:nvSpPr>
        <p:spPr bwMode="auto">
          <a:xfrm>
            <a:off x="1059254" y="2426967"/>
            <a:ext cx="10022187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fr-FR"/>
              <a:t>Objectifs pédagogiques de l’atelier « --------- » </a:t>
            </a:r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1059254" y="2869949"/>
            <a:ext cx="10022187" cy="2969536"/>
          </a:xfrm>
          <a:prstGeom prst="rect">
            <a:avLst/>
          </a:prstGeom>
          <a:noFill/>
          <a:ln w="412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 bwMode="auto">
          <a:xfrm>
            <a:off x="3667013" y="3130970"/>
            <a:ext cx="8056658" cy="535531"/>
          </a:xfrm>
        </p:spPr>
        <p:txBody>
          <a:bodyPr/>
          <a:lstStyle/>
          <a:p>
            <a:pPr>
              <a:defRPr/>
            </a:pPr>
            <a:r>
              <a:rPr lang="fr-FR"/>
              <a:t>SUPPORT DE L’ATELIER  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 bwMode="auto">
          <a:xfrm>
            <a:off x="1682135" y="2926846"/>
            <a:ext cx="879996" cy="1200329"/>
          </a:xfrm>
        </p:spPr>
        <p:txBody>
          <a:bodyPr/>
          <a:lstStyle/>
          <a:p>
            <a:pPr>
              <a:defRPr/>
            </a:pPr>
            <a:r>
              <a:rPr lang="fr-FR"/>
              <a:t>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3"/>
          </p:nvPr>
        </p:nvSpPr>
        <p:spPr bwMode="auto"/>
        <p:txBody>
          <a:bodyPr/>
          <a:lstStyle/>
          <a:p>
            <a:pPr>
              <a:defRPr/>
            </a:pPr>
            <a:r>
              <a:rPr lang="fr-FR" sz="1200" b="0" i="0" u="none" strike="noStrike" cap="none" spc="0">
                <a:solidFill>
                  <a:schemeClr val="tx1">
                    <a:tint val="75000"/>
                  </a:schemeClr>
                </a:solidFill>
                <a:latin typeface="Calibri"/>
                <a:ea typeface="Arial"/>
                <a:cs typeface="Arial"/>
              </a:rPr>
              <a:t>Version 2.0 Juillet 2024 </a:t>
            </a:r>
            <a:r>
              <a:rPr lang="fr-FR" b="1"/>
              <a:t> | </a:t>
            </a:r>
            <a:fld id="{9E332A0A-FB19-4162-B394-67D6D7A54466}" type="slidenum">
              <a:rPr lang="fr-FR" b="1"/>
              <a:t>7</a:t>
            </a:fld>
            <a:endParaRPr lang="fr-FR" b="1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 bwMode="auto">
          <a:xfrm>
            <a:off x="8681884" y="5635413"/>
            <a:ext cx="3089013" cy="424732"/>
          </a:xfrm>
        </p:spPr>
        <p:txBody>
          <a:bodyPr/>
          <a:lstStyle/>
          <a:p>
            <a:pPr>
              <a:defRPr/>
            </a:pPr>
            <a:r>
              <a:rPr lang="fr-FR"/>
              <a:t>--/--/---- - ---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 bwMode="auto">
          <a:xfrm>
            <a:off x="9517627" y="6245864"/>
            <a:ext cx="2253270" cy="424732"/>
          </a:xfrm>
        </p:spPr>
        <p:txBody>
          <a:bodyPr/>
          <a:lstStyle/>
          <a:p>
            <a:pPr>
              <a:defRPr/>
            </a:pPr>
            <a:r>
              <a:rPr lang="fr-FR"/>
              <a:t>---</a:t>
            </a:r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1"/>
          </p:nvPr>
        </p:nvSpPr>
        <p:spPr bwMode="auto">
          <a:xfrm>
            <a:off x="3651773" y="3810003"/>
            <a:ext cx="8056658" cy="424732"/>
          </a:xfrm>
        </p:spPr>
        <p:txBody>
          <a:bodyPr/>
          <a:lstStyle/>
          <a:p>
            <a:pPr>
              <a:defRPr/>
            </a:pPr>
            <a:r>
              <a:rPr lang="fr-FR"/>
              <a:t>Ateliers ….  </a:t>
            </a:r>
            <a:endParaRPr lang="fr-FR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0"/>
          </p:nvPr>
        </p:nvSpPr>
        <p:spPr bwMode="auto">
          <a:xfrm>
            <a:off x="3651772" y="2808968"/>
            <a:ext cx="8162999" cy="978729"/>
          </a:xfrm>
        </p:spPr>
        <p:txBody>
          <a:bodyPr/>
          <a:lstStyle/>
          <a:p>
            <a:pPr>
              <a:defRPr/>
            </a:pPr>
            <a:r>
              <a:rPr lang="fr-FR"/>
              <a:t>Mieux comprendre Mieux accompagner le syndrome ……..</a:t>
            </a:r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 bwMode="auto">
          <a:xfrm>
            <a:off x="3190046" y="3212064"/>
            <a:ext cx="8056658" cy="535531"/>
          </a:xfrm>
        </p:spPr>
        <p:txBody>
          <a:bodyPr/>
          <a:lstStyle/>
          <a:p>
            <a:pPr algn="ctr">
              <a:defRPr/>
            </a:pPr>
            <a:r>
              <a:rPr lang="fr-FR"/>
              <a:t>POSONS LE CADRE ! 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 bwMode="auto">
          <a:xfrm>
            <a:off x="206419" y="2990220"/>
            <a:ext cx="3396859" cy="923330"/>
          </a:xfrm>
        </p:spPr>
        <p:txBody>
          <a:bodyPr/>
          <a:lstStyle/>
          <a:p>
            <a:pPr algn="ctr">
              <a:defRPr/>
            </a:pPr>
            <a:r>
              <a:rPr lang="fr-FR" sz="6000"/>
              <a:t>Temps 1</a:t>
            </a:r>
            <a:endParaRPr lang="fr-FR" sz="600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3"/>
          </p:nvPr>
        </p:nvSpPr>
        <p:spPr bwMode="auto"/>
        <p:txBody>
          <a:bodyPr/>
          <a:lstStyle/>
          <a:p>
            <a:pPr>
              <a:defRPr/>
            </a:pPr>
            <a:r>
              <a:rPr lang="fr-FR" sz="1200" b="0" i="0" u="none" strike="noStrike" cap="none" spc="0">
                <a:solidFill>
                  <a:schemeClr val="tx1">
                    <a:tint val="75000"/>
                  </a:schemeClr>
                </a:solidFill>
                <a:latin typeface="Calibri"/>
                <a:ea typeface="Arial"/>
                <a:cs typeface="Arial"/>
              </a:rPr>
              <a:t>Version 2.0 Juillet 2024 </a:t>
            </a:r>
            <a:r>
              <a:rPr lang="fr-FR" b="1"/>
              <a:t>|9</a:t>
            </a:r>
            <a:endParaRPr lang="fr-FR" b="1"/>
          </a:p>
        </p:txBody>
      </p:sp>
      <p:sp>
        <p:nvSpPr>
          <p:cNvPr id="6" name="ZoneTexte 5"/>
          <p:cNvSpPr txBox="1"/>
          <p:nvPr/>
        </p:nvSpPr>
        <p:spPr bwMode="auto">
          <a:xfrm>
            <a:off x="9124328" y="3787168"/>
            <a:ext cx="854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>
                <a:solidFill>
                  <a:schemeClr val="accent1"/>
                </a:solidFill>
              </a:rPr>
              <a:t>3</a:t>
            </a:r>
            <a:r>
              <a:rPr lang="fr-FR">
                <a:solidFill>
                  <a:schemeClr val="accent1"/>
                </a:solidFill>
              </a:rPr>
              <a:t>0 </a:t>
            </a:r>
            <a:r>
              <a:rPr lang="fr-FR">
                <a:solidFill>
                  <a:schemeClr val="accent1"/>
                </a:solidFill>
              </a:rPr>
              <a:t>min </a:t>
            </a:r>
            <a:endParaRPr lang="fr-FR">
              <a:solidFill>
                <a:schemeClr val="accent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DéfiScien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03786"/>
      </a:accent1>
      <a:accent2>
        <a:srgbClr val="00BCF2"/>
      </a:accent2>
      <a:accent3>
        <a:srgbClr val="71BF44"/>
      </a:accent3>
      <a:accent4>
        <a:srgbClr val="E1E1E1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ONLYOFFICE/8.0.1.31</Application>
  <DocSecurity>0</DocSecurity>
  <PresentationFormat>Personnalisé</PresentationFormat>
  <Paragraphs>0</Paragraphs>
  <Slides>23</Slides>
  <Notes>23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Manager/>
  <Company>Hospices Civils de Lyon</Company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BONNET, Cassandre</dc:creator>
  <cp:keywords/>
  <dc:description/>
  <dc:identifier/>
  <dc:language/>
  <cp:lastModifiedBy>Caroline IMMESOETE</cp:lastModifiedBy>
  <cp:revision>446</cp:revision>
  <dcterms:created xsi:type="dcterms:W3CDTF">2021-05-19T14:45:22Z</dcterms:created>
  <dcterms:modified xsi:type="dcterms:W3CDTF">2024-07-17T08:12:07Z</dcterms:modified>
  <cp:category/>
  <cp:contentStatus/>
  <cp:version/>
</cp:coreProperties>
</file>